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3" r:id="rId6"/>
    <p:sldId id="261" r:id="rId7"/>
    <p:sldId id="262" r:id="rId8"/>
    <p:sldId id="264" r:id="rId9"/>
    <p:sldId id="265" r:id="rId10"/>
    <p:sldId id="266" r:id="rId11"/>
    <p:sldId id="274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9FF33"/>
    <a:srgbClr val="CC00FF"/>
    <a:srgbClr val="FF66FF"/>
    <a:srgbClr val="FF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660"/>
  </p:normalViewPr>
  <p:slideViewPr>
    <p:cSldViewPr>
      <p:cViewPr varScale="1">
        <p:scale>
          <a:sx n="83" d="100"/>
          <a:sy n="83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F63B1C-3F3C-4631-8A11-80AD59E60FB0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5078BEC-8EEB-407D-B17C-CD00AEAC6AA9}">
      <dgm:prSet phldrT="[Текст]" custT="1"/>
      <dgm:spPr/>
      <dgm:t>
        <a:bodyPr/>
        <a:lstStyle/>
        <a:p>
          <a:r>
            <a:rPr lang="uk-UA" sz="5400" b="1" dirty="0" smtClean="0">
              <a:solidFill>
                <a:srgbClr val="FFFF00"/>
              </a:solidFill>
            </a:rPr>
            <a:t>Критичне мислення</a:t>
          </a:r>
          <a:endParaRPr lang="ru-RU" sz="5400" b="1" dirty="0">
            <a:solidFill>
              <a:srgbClr val="FFFF00"/>
            </a:solidFill>
          </a:endParaRPr>
        </a:p>
      </dgm:t>
    </dgm:pt>
    <dgm:pt modelId="{CB773BB0-445F-41F0-BBC8-9ECF984E5DA4}" type="parTrans" cxnId="{94BB2B77-E1E8-44E3-B3ED-43644769CFC0}">
      <dgm:prSet/>
      <dgm:spPr/>
      <dgm:t>
        <a:bodyPr/>
        <a:lstStyle/>
        <a:p>
          <a:endParaRPr lang="ru-RU"/>
        </a:p>
      </dgm:t>
    </dgm:pt>
    <dgm:pt modelId="{8CDDEF77-106C-4103-8647-B928D903564C}" type="sibTrans" cxnId="{94BB2B77-E1E8-44E3-B3ED-43644769CFC0}">
      <dgm:prSet/>
      <dgm:spPr/>
      <dgm:t>
        <a:bodyPr/>
        <a:lstStyle/>
        <a:p>
          <a:endParaRPr lang="ru-RU"/>
        </a:p>
      </dgm:t>
    </dgm:pt>
    <dgm:pt modelId="{50B49288-9B39-481A-B707-DF760DF244D9}">
      <dgm:prSet custT="1"/>
      <dgm:spPr/>
      <dgm:t>
        <a:bodyPr/>
        <a:lstStyle/>
        <a:p>
          <a:r>
            <a:rPr lang="uk-UA" sz="5400" b="1" dirty="0" smtClean="0">
              <a:solidFill>
                <a:schemeClr val="bg2">
                  <a:lumMod val="60000"/>
                  <a:lumOff val="40000"/>
                </a:schemeClr>
              </a:solidFill>
            </a:rPr>
            <a:t>Креативність</a:t>
          </a:r>
          <a:endParaRPr lang="ru-RU" sz="5400" b="1" dirty="0">
            <a:solidFill>
              <a:schemeClr val="bg2">
                <a:lumMod val="60000"/>
                <a:lumOff val="40000"/>
              </a:schemeClr>
            </a:solidFill>
          </a:endParaRPr>
        </a:p>
      </dgm:t>
    </dgm:pt>
    <dgm:pt modelId="{6FCBCC75-F521-4347-9949-6F46E5639DE2}" type="parTrans" cxnId="{A7E9E4D8-7C6A-4787-9162-E5040C5DD128}">
      <dgm:prSet/>
      <dgm:spPr/>
      <dgm:t>
        <a:bodyPr/>
        <a:lstStyle/>
        <a:p>
          <a:endParaRPr lang="ru-RU"/>
        </a:p>
      </dgm:t>
    </dgm:pt>
    <dgm:pt modelId="{37C4CD29-3B59-4FBC-B4B8-F063CB2CBB45}" type="sibTrans" cxnId="{A7E9E4D8-7C6A-4787-9162-E5040C5DD128}">
      <dgm:prSet/>
      <dgm:spPr/>
      <dgm:t>
        <a:bodyPr/>
        <a:lstStyle/>
        <a:p>
          <a:endParaRPr lang="ru-RU"/>
        </a:p>
      </dgm:t>
    </dgm:pt>
    <dgm:pt modelId="{A039C43F-FB61-47BA-A3C4-8F660A711CB7}">
      <dgm:prSet custT="1"/>
      <dgm:spPr/>
      <dgm:t>
        <a:bodyPr/>
        <a:lstStyle/>
        <a:p>
          <a:r>
            <a:rPr lang="uk-UA" sz="5000" b="1" dirty="0" smtClean="0"/>
            <a:t>  </a:t>
          </a:r>
          <a:r>
            <a:rPr lang="uk-UA" sz="4800" b="1" dirty="0" smtClean="0"/>
            <a:t>Комп</a:t>
          </a:r>
          <a:r>
            <a:rPr lang="en-US" sz="4800" b="1" dirty="0" smtClean="0"/>
            <a:t>’</a:t>
          </a:r>
          <a:r>
            <a:rPr lang="uk-UA" sz="4800" b="1" dirty="0" smtClean="0"/>
            <a:t>ютерна</a:t>
          </a:r>
          <a:r>
            <a:rPr lang="en-US" sz="4800" b="1" dirty="0" smtClean="0"/>
            <a:t> </a:t>
          </a:r>
          <a:r>
            <a:rPr lang="uk-UA" sz="4800" b="1" dirty="0" smtClean="0"/>
            <a:t>грамотність</a:t>
          </a:r>
          <a:endParaRPr lang="ru-RU" sz="4800" b="1" dirty="0"/>
        </a:p>
      </dgm:t>
    </dgm:pt>
    <dgm:pt modelId="{1ECA22DF-A69E-4F72-8639-FEF4EC2920EE}" type="parTrans" cxnId="{02A454A8-9302-4F30-8EE5-8B43C96A4B32}">
      <dgm:prSet/>
      <dgm:spPr/>
      <dgm:t>
        <a:bodyPr/>
        <a:lstStyle/>
        <a:p>
          <a:endParaRPr lang="ru-RU"/>
        </a:p>
      </dgm:t>
    </dgm:pt>
    <dgm:pt modelId="{3347C8A0-8BFF-424C-B11E-81CAFA364454}" type="sibTrans" cxnId="{02A454A8-9302-4F30-8EE5-8B43C96A4B32}">
      <dgm:prSet/>
      <dgm:spPr/>
      <dgm:t>
        <a:bodyPr/>
        <a:lstStyle/>
        <a:p>
          <a:endParaRPr lang="ru-RU"/>
        </a:p>
      </dgm:t>
    </dgm:pt>
    <dgm:pt modelId="{4B0FC8C5-D286-410A-B902-6667F18DACC9}">
      <dgm:prSet custT="1"/>
      <dgm:spPr/>
      <dgm:t>
        <a:bodyPr/>
        <a:lstStyle/>
        <a:p>
          <a:r>
            <a:rPr lang="uk-UA" sz="3800" b="1" dirty="0" smtClean="0">
              <a:solidFill>
                <a:srgbClr val="990000"/>
              </a:solidFill>
            </a:rPr>
            <a:t>Кар</a:t>
          </a:r>
          <a:r>
            <a:rPr lang="en-US" sz="3800" b="1" dirty="0" smtClean="0">
              <a:solidFill>
                <a:srgbClr val="990000"/>
              </a:solidFill>
            </a:rPr>
            <a:t>’</a:t>
          </a:r>
          <a:r>
            <a:rPr lang="uk-UA" sz="3800" b="1" dirty="0" smtClean="0">
              <a:solidFill>
                <a:srgbClr val="990000"/>
              </a:solidFill>
            </a:rPr>
            <a:t>єрна та навчальна впевненість</a:t>
          </a:r>
          <a:endParaRPr lang="ru-RU" sz="3800" b="1" dirty="0">
            <a:solidFill>
              <a:srgbClr val="990000"/>
            </a:solidFill>
          </a:endParaRPr>
        </a:p>
      </dgm:t>
    </dgm:pt>
    <dgm:pt modelId="{C0A199A5-6517-4350-A42B-A05C476367D0}" type="parTrans" cxnId="{2C0F8005-D656-4124-A6D0-E3B3032D833D}">
      <dgm:prSet/>
      <dgm:spPr/>
      <dgm:t>
        <a:bodyPr/>
        <a:lstStyle/>
        <a:p>
          <a:endParaRPr lang="ru-RU"/>
        </a:p>
      </dgm:t>
    </dgm:pt>
    <dgm:pt modelId="{BCB7CE8B-EDE5-4C34-9EA7-A30B08A4EEFA}" type="sibTrans" cxnId="{2C0F8005-D656-4124-A6D0-E3B3032D833D}">
      <dgm:prSet/>
      <dgm:spPr/>
      <dgm:t>
        <a:bodyPr/>
        <a:lstStyle/>
        <a:p>
          <a:endParaRPr lang="ru-RU"/>
        </a:p>
      </dgm:t>
    </dgm:pt>
    <dgm:pt modelId="{738801FE-4F46-48AD-B12B-95E84BA44F1B}">
      <dgm:prSet custT="1"/>
      <dgm:spPr/>
      <dgm:t>
        <a:bodyPr/>
        <a:lstStyle/>
        <a:p>
          <a:r>
            <a:rPr lang="uk-UA" sz="4400" b="1" dirty="0" smtClean="0">
              <a:solidFill>
                <a:srgbClr val="FF3300"/>
              </a:solidFill>
            </a:rPr>
            <a:t>Міжкультурне усвідомлення</a:t>
          </a:r>
          <a:endParaRPr lang="ru-RU" sz="4400" b="1" dirty="0">
            <a:solidFill>
              <a:srgbClr val="FF3300"/>
            </a:solidFill>
          </a:endParaRPr>
        </a:p>
      </dgm:t>
    </dgm:pt>
    <dgm:pt modelId="{D0387F0F-F205-46A8-9B44-6EC94F2D3292}" type="parTrans" cxnId="{4959F988-E020-4D65-9255-791FC9D69CC6}">
      <dgm:prSet/>
      <dgm:spPr/>
      <dgm:t>
        <a:bodyPr/>
        <a:lstStyle/>
        <a:p>
          <a:endParaRPr lang="ru-RU"/>
        </a:p>
      </dgm:t>
    </dgm:pt>
    <dgm:pt modelId="{5618FB2B-3ABB-4EF3-A2F0-109D9FD10D63}" type="sibTrans" cxnId="{4959F988-E020-4D65-9255-791FC9D69CC6}">
      <dgm:prSet/>
      <dgm:spPr/>
      <dgm:t>
        <a:bodyPr/>
        <a:lstStyle/>
        <a:p>
          <a:endParaRPr lang="ru-RU"/>
        </a:p>
      </dgm:t>
    </dgm:pt>
    <dgm:pt modelId="{CE1C2F85-9249-46E6-8790-E51106913D3A}">
      <dgm:prSet custT="1"/>
      <dgm:spPr/>
      <dgm:t>
        <a:bodyPr/>
        <a:lstStyle/>
        <a:p>
          <a:r>
            <a:rPr lang="uk-UA" sz="54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 Колаборація (співпраця)</a:t>
          </a:r>
          <a:endParaRPr lang="ru-RU" sz="5400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FB313FBD-CA37-4077-8538-6DBA7E03D09F}" type="parTrans" cxnId="{A2810CAE-CB6B-47F4-8A6D-26D325B7ADF2}">
      <dgm:prSet/>
      <dgm:spPr/>
      <dgm:t>
        <a:bodyPr/>
        <a:lstStyle/>
        <a:p>
          <a:endParaRPr lang="ru-RU"/>
        </a:p>
      </dgm:t>
    </dgm:pt>
    <dgm:pt modelId="{F3934D23-D563-42D1-9461-4C89A4B4C542}" type="sibTrans" cxnId="{A2810CAE-CB6B-47F4-8A6D-26D325B7ADF2}">
      <dgm:prSet/>
      <dgm:spPr/>
      <dgm:t>
        <a:bodyPr/>
        <a:lstStyle/>
        <a:p>
          <a:endParaRPr lang="ru-RU"/>
        </a:p>
      </dgm:t>
    </dgm:pt>
    <dgm:pt modelId="{DF57CA2A-6E03-4F26-A7D5-0207FB504C3B}">
      <dgm:prSet custT="1"/>
      <dgm:spPr/>
      <dgm:t>
        <a:bodyPr/>
        <a:lstStyle/>
        <a:p>
          <a:r>
            <a:rPr lang="uk-UA" sz="5400" b="1" dirty="0" smtClean="0">
              <a:solidFill>
                <a:schemeClr val="bg1"/>
              </a:solidFill>
            </a:rPr>
            <a:t>Комунікація</a:t>
          </a:r>
          <a:endParaRPr lang="ru-RU" sz="5400" b="1" dirty="0">
            <a:solidFill>
              <a:schemeClr val="bg1"/>
            </a:solidFill>
          </a:endParaRPr>
        </a:p>
      </dgm:t>
    </dgm:pt>
    <dgm:pt modelId="{C5A4EA5D-48BF-42FA-95EE-513F1A3C2E6B}" type="parTrans" cxnId="{80791788-24F5-43BE-9CBC-DB47CD1BF03D}">
      <dgm:prSet/>
      <dgm:spPr/>
      <dgm:t>
        <a:bodyPr/>
        <a:lstStyle/>
        <a:p>
          <a:endParaRPr lang="ru-RU"/>
        </a:p>
      </dgm:t>
    </dgm:pt>
    <dgm:pt modelId="{832A5ED3-16EC-43C4-818A-354F7D1277B7}" type="sibTrans" cxnId="{80791788-24F5-43BE-9CBC-DB47CD1BF03D}">
      <dgm:prSet/>
      <dgm:spPr/>
      <dgm:t>
        <a:bodyPr/>
        <a:lstStyle/>
        <a:p>
          <a:endParaRPr lang="ru-RU"/>
        </a:p>
      </dgm:t>
    </dgm:pt>
    <dgm:pt modelId="{8C68B259-A1AF-4F54-84A4-B2EED0F3A39C}" type="pres">
      <dgm:prSet presAssocID="{4DF63B1C-3F3C-4631-8A11-80AD59E60FB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DFD4856-A256-4B75-978B-E5D99A9CE0C7}" type="pres">
      <dgm:prSet presAssocID="{4DF63B1C-3F3C-4631-8A11-80AD59E60FB0}" presName="Name1" presStyleCnt="0"/>
      <dgm:spPr/>
    </dgm:pt>
    <dgm:pt modelId="{4B5B4A4B-528B-4E11-9E9C-97003EF3BFA5}" type="pres">
      <dgm:prSet presAssocID="{4DF63B1C-3F3C-4631-8A11-80AD59E60FB0}" presName="cycle" presStyleCnt="0"/>
      <dgm:spPr/>
    </dgm:pt>
    <dgm:pt modelId="{BBE7FC2E-2CAF-4B71-B65F-5B493DF3FFC4}" type="pres">
      <dgm:prSet presAssocID="{4DF63B1C-3F3C-4631-8A11-80AD59E60FB0}" presName="srcNode" presStyleLbl="node1" presStyleIdx="0" presStyleCnt="7"/>
      <dgm:spPr/>
    </dgm:pt>
    <dgm:pt modelId="{99EA1681-57BE-480E-9ABD-3930582B4A83}" type="pres">
      <dgm:prSet presAssocID="{4DF63B1C-3F3C-4631-8A11-80AD59E60FB0}" presName="conn" presStyleLbl="parChTrans1D2" presStyleIdx="0" presStyleCnt="1"/>
      <dgm:spPr/>
      <dgm:t>
        <a:bodyPr/>
        <a:lstStyle/>
        <a:p>
          <a:endParaRPr lang="ru-RU"/>
        </a:p>
      </dgm:t>
    </dgm:pt>
    <dgm:pt modelId="{8D11BDB5-4F33-4C09-978B-F51907F37296}" type="pres">
      <dgm:prSet presAssocID="{4DF63B1C-3F3C-4631-8A11-80AD59E60FB0}" presName="extraNode" presStyleLbl="node1" presStyleIdx="0" presStyleCnt="7"/>
      <dgm:spPr/>
    </dgm:pt>
    <dgm:pt modelId="{4850EA0D-1719-4741-AB89-1F8997DAFBC9}" type="pres">
      <dgm:prSet presAssocID="{4DF63B1C-3F3C-4631-8A11-80AD59E60FB0}" presName="dstNode" presStyleLbl="node1" presStyleIdx="0" presStyleCnt="7"/>
      <dgm:spPr/>
    </dgm:pt>
    <dgm:pt modelId="{637425BB-0EC3-4571-99C3-52BF7788CD6B}" type="pres">
      <dgm:prSet presAssocID="{B5078BEC-8EEB-407D-B17C-CD00AEAC6AA9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50FD47-5729-4CFF-BA58-C86F4B2F25B6}" type="pres">
      <dgm:prSet presAssocID="{B5078BEC-8EEB-407D-B17C-CD00AEAC6AA9}" presName="accent_1" presStyleCnt="0"/>
      <dgm:spPr/>
    </dgm:pt>
    <dgm:pt modelId="{ADFF34A0-8D42-4364-A18E-6567E65F548E}" type="pres">
      <dgm:prSet presAssocID="{B5078BEC-8EEB-407D-B17C-CD00AEAC6AA9}" presName="accentRepeatNode" presStyleLbl="solidFgAcc1" presStyleIdx="0" presStyleCnt="7"/>
      <dgm:spPr>
        <a:solidFill>
          <a:srgbClr val="FF0000"/>
        </a:solidFill>
      </dgm:spPr>
    </dgm:pt>
    <dgm:pt modelId="{D19AF7EF-4302-4D07-8643-3D548669F31E}" type="pres">
      <dgm:prSet presAssocID="{50B49288-9B39-481A-B707-DF760DF244D9}" presName="text_2" presStyleLbl="node1" presStyleIdx="1" presStyleCnt="7" custLinFactNeighborX="1121" custLinFactNeighborY="-47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55B772-C366-4A1E-8E2F-708960D6082E}" type="pres">
      <dgm:prSet presAssocID="{50B49288-9B39-481A-B707-DF760DF244D9}" presName="accent_2" presStyleCnt="0"/>
      <dgm:spPr/>
    </dgm:pt>
    <dgm:pt modelId="{1BA50FAD-A26E-4B68-A604-7687D1FF71C3}" type="pres">
      <dgm:prSet presAssocID="{50B49288-9B39-481A-B707-DF760DF244D9}" presName="accentRepeatNode" presStyleLbl="solidFgAcc1" presStyleIdx="1" presStyleCnt="7"/>
      <dgm:spPr>
        <a:solidFill>
          <a:srgbClr val="FFFF00"/>
        </a:solidFill>
      </dgm:spPr>
    </dgm:pt>
    <dgm:pt modelId="{6740E7DC-25E1-4A02-9724-B8C7A509EEEB}" type="pres">
      <dgm:prSet presAssocID="{CE1C2F85-9249-46E6-8790-E51106913D3A}" presName="text_3" presStyleLbl="node1" presStyleIdx="2" presStyleCnt="7" custScaleX="105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42CC3-FBDB-4C26-AF4B-DED4111ED4D9}" type="pres">
      <dgm:prSet presAssocID="{CE1C2F85-9249-46E6-8790-E51106913D3A}" presName="accent_3" presStyleCnt="0"/>
      <dgm:spPr/>
    </dgm:pt>
    <dgm:pt modelId="{3171A29D-2963-4108-80CE-F7B78A520EBB}" type="pres">
      <dgm:prSet presAssocID="{CE1C2F85-9249-46E6-8790-E51106913D3A}" presName="accentRepeatNode" presStyleLbl="solidFgAcc1" presStyleIdx="2" presStyleCnt="7"/>
      <dgm:spPr>
        <a:solidFill>
          <a:srgbClr val="FF66FF"/>
        </a:solidFill>
      </dgm:spPr>
    </dgm:pt>
    <dgm:pt modelId="{F9D68CBF-1CA2-4E19-820A-0CC87BB611A6}" type="pres">
      <dgm:prSet presAssocID="{DF57CA2A-6E03-4F26-A7D5-0207FB504C3B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5525BC-8070-4F89-9E19-207F78978159}" type="pres">
      <dgm:prSet presAssocID="{DF57CA2A-6E03-4F26-A7D5-0207FB504C3B}" presName="accent_4" presStyleCnt="0"/>
      <dgm:spPr/>
    </dgm:pt>
    <dgm:pt modelId="{453DBDB2-9A55-4C78-9BEE-E301083940FD}" type="pres">
      <dgm:prSet presAssocID="{DF57CA2A-6E03-4F26-A7D5-0207FB504C3B}" presName="accentRepeatNode" presStyleLbl="solidFgAcc1" presStyleIdx="3" presStyleCnt="7"/>
      <dgm:spPr>
        <a:solidFill>
          <a:schemeClr val="accent5">
            <a:lumMod val="60000"/>
            <a:lumOff val="40000"/>
          </a:schemeClr>
        </a:solidFill>
      </dgm:spPr>
    </dgm:pt>
    <dgm:pt modelId="{8C2816E5-669C-44FF-8FD0-1D800911DC49}" type="pres">
      <dgm:prSet presAssocID="{A039C43F-FB61-47BA-A3C4-8F660A711CB7}" presName="text_5" presStyleLbl="node1" presStyleIdx="4" presStyleCnt="7" custScaleX="106995" custLinFactNeighborX="2332" custLinFactNeighborY="-8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0691D3-B2B0-4453-9BC5-5910834F81FD}" type="pres">
      <dgm:prSet presAssocID="{A039C43F-FB61-47BA-A3C4-8F660A711CB7}" presName="accent_5" presStyleCnt="0"/>
      <dgm:spPr/>
    </dgm:pt>
    <dgm:pt modelId="{A4CCDDE3-83FC-45D9-97E8-F22D4D89EA37}" type="pres">
      <dgm:prSet presAssocID="{A039C43F-FB61-47BA-A3C4-8F660A711CB7}" presName="accentRepeatNode" presStyleLbl="solidFgAcc1" presStyleIdx="4" presStyleCnt="7" custFlipHor="1" custScaleX="103445" custScaleY="94783" custLinFactNeighborX="-9402" custLinFactNeighborY="-8648"/>
      <dgm:spPr>
        <a:solidFill>
          <a:srgbClr val="00B050"/>
        </a:solidFill>
      </dgm:spPr>
    </dgm:pt>
    <dgm:pt modelId="{F3C1AE6C-A882-4DD1-B0FC-7142D73A8A61}" type="pres">
      <dgm:prSet presAssocID="{4B0FC8C5-D286-410A-B902-6667F18DACC9}" presName="text_6" presStyleLbl="node1" presStyleIdx="5" presStyleCnt="7" custScaleY="171125" custLinFactNeighborX="2633" custLinFactNeighborY="-51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1ED967-8EB5-434E-9295-AA44C67C898A}" type="pres">
      <dgm:prSet presAssocID="{4B0FC8C5-D286-410A-B902-6667F18DACC9}" presName="accent_6" presStyleCnt="0"/>
      <dgm:spPr/>
    </dgm:pt>
    <dgm:pt modelId="{9396B26F-DA72-4549-9475-19B7FCFD86F0}" type="pres">
      <dgm:prSet presAssocID="{4B0FC8C5-D286-410A-B902-6667F18DACC9}" presName="accentRepeatNode" presStyleLbl="solidFgAcc1" presStyleIdx="5" presStyleCnt="7"/>
      <dgm:spPr>
        <a:solidFill>
          <a:srgbClr val="CC00FF"/>
        </a:solidFill>
      </dgm:spPr>
    </dgm:pt>
    <dgm:pt modelId="{B7AFA166-BFB7-4480-9058-1FAB8834D563}" type="pres">
      <dgm:prSet presAssocID="{738801FE-4F46-48AD-B12B-95E84BA44F1B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787992-3735-435F-BDB7-B524533F12E7}" type="pres">
      <dgm:prSet presAssocID="{738801FE-4F46-48AD-B12B-95E84BA44F1B}" presName="accent_7" presStyleCnt="0"/>
      <dgm:spPr/>
    </dgm:pt>
    <dgm:pt modelId="{3B7E3A9E-582F-422B-8788-F289A601A4A3}" type="pres">
      <dgm:prSet presAssocID="{738801FE-4F46-48AD-B12B-95E84BA44F1B}" presName="accentRepeatNode" presStyleLbl="solidFgAcc1" presStyleIdx="6" presStyleCnt="7"/>
      <dgm:spPr>
        <a:solidFill>
          <a:schemeClr val="bg2">
            <a:lumMod val="60000"/>
            <a:lumOff val="40000"/>
          </a:schemeClr>
        </a:solidFill>
      </dgm:spPr>
    </dgm:pt>
  </dgm:ptLst>
  <dgm:cxnLst>
    <dgm:cxn modelId="{A7E9E4D8-7C6A-4787-9162-E5040C5DD128}" srcId="{4DF63B1C-3F3C-4631-8A11-80AD59E60FB0}" destId="{50B49288-9B39-481A-B707-DF760DF244D9}" srcOrd="1" destOrd="0" parTransId="{6FCBCC75-F521-4347-9949-6F46E5639DE2}" sibTransId="{37C4CD29-3B59-4FBC-B4B8-F063CB2CBB45}"/>
    <dgm:cxn modelId="{7C68FC88-B02C-4B84-891D-F94576DBAA37}" type="presOf" srcId="{B5078BEC-8EEB-407D-B17C-CD00AEAC6AA9}" destId="{637425BB-0EC3-4571-99C3-52BF7788CD6B}" srcOrd="0" destOrd="0" presId="urn:microsoft.com/office/officeart/2008/layout/VerticalCurvedList"/>
    <dgm:cxn modelId="{CBCD5C83-FB66-487D-A626-76489F8088F2}" type="presOf" srcId="{8CDDEF77-106C-4103-8647-B928D903564C}" destId="{99EA1681-57BE-480E-9ABD-3930582B4A83}" srcOrd="0" destOrd="0" presId="urn:microsoft.com/office/officeart/2008/layout/VerticalCurvedList"/>
    <dgm:cxn modelId="{D6943E02-76D4-41E4-B4AA-ADEE644B24D5}" type="presOf" srcId="{50B49288-9B39-481A-B707-DF760DF244D9}" destId="{D19AF7EF-4302-4D07-8643-3D548669F31E}" srcOrd="0" destOrd="0" presId="urn:microsoft.com/office/officeart/2008/layout/VerticalCurvedList"/>
    <dgm:cxn modelId="{EDB93A4A-802E-483A-B71B-E60CD1827C41}" type="presOf" srcId="{CE1C2F85-9249-46E6-8790-E51106913D3A}" destId="{6740E7DC-25E1-4A02-9724-B8C7A509EEEB}" srcOrd="0" destOrd="0" presId="urn:microsoft.com/office/officeart/2008/layout/VerticalCurvedList"/>
    <dgm:cxn modelId="{4959F988-E020-4D65-9255-791FC9D69CC6}" srcId="{4DF63B1C-3F3C-4631-8A11-80AD59E60FB0}" destId="{738801FE-4F46-48AD-B12B-95E84BA44F1B}" srcOrd="6" destOrd="0" parTransId="{D0387F0F-F205-46A8-9B44-6EC94F2D3292}" sibTransId="{5618FB2B-3ABB-4EF3-A2F0-109D9FD10D63}"/>
    <dgm:cxn modelId="{A2810CAE-CB6B-47F4-8A6D-26D325B7ADF2}" srcId="{4DF63B1C-3F3C-4631-8A11-80AD59E60FB0}" destId="{CE1C2F85-9249-46E6-8790-E51106913D3A}" srcOrd="2" destOrd="0" parTransId="{FB313FBD-CA37-4077-8538-6DBA7E03D09F}" sibTransId="{F3934D23-D563-42D1-9461-4C89A4B4C542}"/>
    <dgm:cxn modelId="{2C0F8005-D656-4124-A6D0-E3B3032D833D}" srcId="{4DF63B1C-3F3C-4631-8A11-80AD59E60FB0}" destId="{4B0FC8C5-D286-410A-B902-6667F18DACC9}" srcOrd="5" destOrd="0" parTransId="{C0A199A5-6517-4350-A42B-A05C476367D0}" sibTransId="{BCB7CE8B-EDE5-4C34-9EA7-A30B08A4EEFA}"/>
    <dgm:cxn modelId="{629871F9-BE87-4A9C-B06C-E0BD0D057DE0}" type="presOf" srcId="{A039C43F-FB61-47BA-A3C4-8F660A711CB7}" destId="{8C2816E5-669C-44FF-8FD0-1D800911DC49}" srcOrd="0" destOrd="0" presId="urn:microsoft.com/office/officeart/2008/layout/VerticalCurvedList"/>
    <dgm:cxn modelId="{80791788-24F5-43BE-9CBC-DB47CD1BF03D}" srcId="{4DF63B1C-3F3C-4631-8A11-80AD59E60FB0}" destId="{DF57CA2A-6E03-4F26-A7D5-0207FB504C3B}" srcOrd="3" destOrd="0" parTransId="{C5A4EA5D-48BF-42FA-95EE-513F1A3C2E6B}" sibTransId="{832A5ED3-16EC-43C4-818A-354F7D1277B7}"/>
    <dgm:cxn modelId="{194B1561-F793-4EA6-894F-29D4CB56CCA7}" type="presOf" srcId="{DF57CA2A-6E03-4F26-A7D5-0207FB504C3B}" destId="{F9D68CBF-1CA2-4E19-820A-0CC87BB611A6}" srcOrd="0" destOrd="0" presId="urn:microsoft.com/office/officeart/2008/layout/VerticalCurvedList"/>
    <dgm:cxn modelId="{94BB2B77-E1E8-44E3-B3ED-43644769CFC0}" srcId="{4DF63B1C-3F3C-4631-8A11-80AD59E60FB0}" destId="{B5078BEC-8EEB-407D-B17C-CD00AEAC6AA9}" srcOrd="0" destOrd="0" parTransId="{CB773BB0-445F-41F0-BBC8-9ECF984E5DA4}" sibTransId="{8CDDEF77-106C-4103-8647-B928D903564C}"/>
    <dgm:cxn modelId="{492646AF-BDBC-4780-947D-942BB0CB5D34}" type="presOf" srcId="{738801FE-4F46-48AD-B12B-95E84BA44F1B}" destId="{B7AFA166-BFB7-4480-9058-1FAB8834D563}" srcOrd="0" destOrd="0" presId="urn:microsoft.com/office/officeart/2008/layout/VerticalCurvedList"/>
    <dgm:cxn modelId="{D35245C7-164E-4DEE-B871-83181E513213}" type="presOf" srcId="{4B0FC8C5-D286-410A-B902-6667F18DACC9}" destId="{F3C1AE6C-A882-4DD1-B0FC-7142D73A8A61}" srcOrd="0" destOrd="0" presId="urn:microsoft.com/office/officeart/2008/layout/VerticalCurvedList"/>
    <dgm:cxn modelId="{02A454A8-9302-4F30-8EE5-8B43C96A4B32}" srcId="{4DF63B1C-3F3C-4631-8A11-80AD59E60FB0}" destId="{A039C43F-FB61-47BA-A3C4-8F660A711CB7}" srcOrd="4" destOrd="0" parTransId="{1ECA22DF-A69E-4F72-8639-FEF4EC2920EE}" sibTransId="{3347C8A0-8BFF-424C-B11E-81CAFA364454}"/>
    <dgm:cxn modelId="{404DC8AA-523E-49EE-BFA7-D57A4FF50A38}" type="presOf" srcId="{4DF63B1C-3F3C-4631-8A11-80AD59E60FB0}" destId="{8C68B259-A1AF-4F54-84A4-B2EED0F3A39C}" srcOrd="0" destOrd="0" presId="urn:microsoft.com/office/officeart/2008/layout/VerticalCurvedList"/>
    <dgm:cxn modelId="{7B3EEB73-4C2A-4C1B-AB3A-527A7971FA20}" type="presParOf" srcId="{8C68B259-A1AF-4F54-84A4-B2EED0F3A39C}" destId="{1DFD4856-A256-4B75-978B-E5D99A9CE0C7}" srcOrd="0" destOrd="0" presId="urn:microsoft.com/office/officeart/2008/layout/VerticalCurvedList"/>
    <dgm:cxn modelId="{6A2D518B-4DB4-45DC-8981-9E3F3D86D299}" type="presParOf" srcId="{1DFD4856-A256-4B75-978B-E5D99A9CE0C7}" destId="{4B5B4A4B-528B-4E11-9E9C-97003EF3BFA5}" srcOrd="0" destOrd="0" presId="urn:microsoft.com/office/officeart/2008/layout/VerticalCurvedList"/>
    <dgm:cxn modelId="{29CC1EB3-FCC0-4FE5-857B-81EC218D93D5}" type="presParOf" srcId="{4B5B4A4B-528B-4E11-9E9C-97003EF3BFA5}" destId="{BBE7FC2E-2CAF-4B71-B65F-5B493DF3FFC4}" srcOrd="0" destOrd="0" presId="urn:microsoft.com/office/officeart/2008/layout/VerticalCurvedList"/>
    <dgm:cxn modelId="{06B2AE4D-C3FC-4FAB-8819-2BABBC73326A}" type="presParOf" srcId="{4B5B4A4B-528B-4E11-9E9C-97003EF3BFA5}" destId="{99EA1681-57BE-480E-9ABD-3930582B4A83}" srcOrd="1" destOrd="0" presId="urn:microsoft.com/office/officeart/2008/layout/VerticalCurvedList"/>
    <dgm:cxn modelId="{B56D8828-D2F0-4181-B08B-24A9DF3A7563}" type="presParOf" srcId="{4B5B4A4B-528B-4E11-9E9C-97003EF3BFA5}" destId="{8D11BDB5-4F33-4C09-978B-F51907F37296}" srcOrd="2" destOrd="0" presId="urn:microsoft.com/office/officeart/2008/layout/VerticalCurvedList"/>
    <dgm:cxn modelId="{AC525404-8892-4A8A-A8DF-28CB3B14677E}" type="presParOf" srcId="{4B5B4A4B-528B-4E11-9E9C-97003EF3BFA5}" destId="{4850EA0D-1719-4741-AB89-1F8997DAFBC9}" srcOrd="3" destOrd="0" presId="urn:microsoft.com/office/officeart/2008/layout/VerticalCurvedList"/>
    <dgm:cxn modelId="{0F81DA2D-B9CE-41A5-A7CA-E93CA1C61F31}" type="presParOf" srcId="{1DFD4856-A256-4B75-978B-E5D99A9CE0C7}" destId="{637425BB-0EC3-4571-99C3-52BF7788CD6B}" srcOrd="1" destOrd="0" presId="urn:microsoft.com/office/officeart/2008/layout/VerticalCurvedList"/>
    <dgm:cxn modelId="{1A89A3D8-BF2F-46BC-A054-156F40596523}" type="presParOf" srcId="{1DFD4856-A256-4B75-978B-E5D99A9CE0C7}" destId="{B250FD47-5729-4CFF-BA58-C86F4B2F25B6}" srcOrd="2" destOrd="0" presId="urn:microsoft.com/office/officeart/2008/layout/VerticalCurvedList"/>
    <dgm:cxn modelId="{F81222F2-3571-45F3-A6F6-96624B139C6B}" type="presParOf" srcId="{B250FD47-5729-4CFF-BA58-C86F4B2F25B6}" destId="{ADFF34A0-8D42-4364-A18E-6567E65F548E}" srcOrd="0" destOrd="0" presId="urn:microsoft.com/office/officeart/2008/layout/VerticalCurvedList"/>
    <dgm:cxn modelId="{681A339C-D2CA-4C26-A85D-FEF852CBD029}" type="presParOf" srcId="{1DFD4856-A256-4B75-978B-E5D99A9CE0C7}" destId="{D19AF7EF-4302-4D07-8643-3D548669F31E}" srcOrd="3" destOrd="0" presId="urn:microsoft.com/office/officeart/2008/layout/VerticalCurvedList"/>
    <dgm:cxn modelId="{F3A9AF1A-B286-4AE7-9EBA-5DE80CD8DC8D}" type="presParOf" srcId="{1DFD4856-A256-4B75-978B-E5D99A9CE0C7}" destId="{7455B772-C366-4A1E-8E2F-708960D6082E}" srcOrd="4" destOrd="0" presId="urn:microsoft.com/office/officeart/2008/layout/VerticalCurvedList"/>
    <dgm:cxn modelId="{B2841C64-44D2-44FC-9B19-8041DB35FA06}" type="presParOf" srcId="{7455B772-C366-4A1E-8E2F-708960D6082E}" destId="{1BA50FAD-A26E-4B68-A604-7687D1FF71C3}" srcOrd="0" destOrd="0" presId="urn:microsoft.com/office/officeart/2008/layout/VerticalCurvedList"/>
    <dgm:cxn modelId="{EFE257AA-E1BA-4F54-AFB6-6C04B9DFB9F0}" type="presParOf" srcId="{1DFD4856-A256-4B75-978B-E5D99A9CE0C7}" destId="{6740E7DC-25E1-4A02-9724-B8C7A509EEEB}" srcOrd="5" destOrd="0" presId="urn:microsoft.com/office/officeart/2008/layout/VerticalCurvedList"/>
    <dgm:cxn modelId="{11649527-C1AD-4568-8EAE-A4A5DEA3DE2E}" type="presParOf" srcId="{1DFD4856-A256-4B75-978B-E5D99A9CE0C7}" destId="{96942CC3-FBDB-4C26-AF4B-DED4111ED4D9}" srcOrd="6" destOrd="0" presId="urn:microsoft.com/office/officeart/2008/layout/VerticalCurvedList"/>
    <dgm:cxn modelId="{B0CA9F66-A9B8-45E4-A012-2D70E76F85DB}" type="presParOf" srcId="{96942CC3-FBDB-4C26-AF4B-DED4111ED4D9}" destId="{3171A29D-2963-4108-80CE-F7B78A520EBB}" srcOrd="0" destOrd="0" presId="urn:microsoft.com/office/officeart/2008/layout/VerticalCurvedList"/>
    <dgm:cxn modelId="{CB487112-1445-4C72-B050-F3655098BB9C}" type="presParOf" srcId="{1DFD4856-A256-4B75-978B-E5D99A9CE0C7}" destId="{F9D68CBF-1CA2-4E19-820A-0CC87BB611A6}" srcOrd="7" destOrd="0" presId="urn:microsoft.com/office/officeart/2008/layout/VerticalCurvedList"/>
    <dgm:cxn modelId="{4378DE2A-472E-4925-8763-88E452942236}" type="presParOf" srcId="{1DFD4856-A256-4B75-978B-E5D99A9CE0C7}" destId="{555525BC-8070-4F89-9E19-207F78978159}" srcOrd="8" destOrd="0" presId="urn:microsoft.com/office/officeart/2008/layout/VerticalCurvedList"/>
    <dgm:cxn modelId="{8156359C-92A8-4765-8228-202058DF6EF9}" type="presParOf" srcId="{555525BC-8070-4F89-9E19-207F78978159}" destId="{453DBDB2-9A55-4C78-9BEE-E301083940FD}" srcOrd="0" destOrd="0" presId="urn:microsoft.com/office/officeart/2008/layout/VerticalCurvedList"/>
    <dgm:cxn modelId="{B94EB971-79DB-4224-AFD7-EEFCB9BFFF57}" type="presParOf" srcId="{1DFD4856-A256-4B75-978B-E5D99A9CE0C7}" destId="{8C2816E5-669C-44FF-8FD0-1D800911DC49}" srcOrd="9" destOrd="0" presId="urn:microsoft.com/office/officeart/2008/layout/VerticalCurvedList"/>
    <dgm:cxn modelId="{36EC14E3-FB33-4744-A8B0-3DA1AE6475AB}" type="presParOf" srcId="{1DFD4856-A256-4B75-978B-E5D99A9CE0C7}" destId="{0F0691D3-B2B0-4453-9BC5-5910834F81FD}" srcOrd="10" destOrd="0" presId="urn:microsoft.com/office/officeart/2008/layout/VerticalCurvedList"/>
    <dgm:cxn modelId="{D95FA91B-956F-43C3-8C5D-6B20D9F93812}" type="presParOf" srcId="{0F0691D3-B2B0-4453-9BC5-5910834F81FD}" destId="{A4CCDDE3-83FC-45D9-97E8-F22D4D89EA37}" srcOrd="0" destOrd="0" presId="urn:microsoft.com/office/officeart/2008/layout/VerticalCurvedList"/>
    <dgm:cxn modelId="{9322CCA0-5FA2-465C-85E9-803166522AD3}" type="presParOf" srcId="{1DFD4856-A256-4B75-978B-E5D99A9CE0C7}" destId="{F3C1AE6C-A882-4DD1-B0FC-7142D73A8A61}" srcOrd="11" destOrd="0" presId="urn:microsoft.com/office/officeart/2008/layout/VerticalCurvedList"/>
    <dgm:cxn modelId="{E9F80CD3-AE4F-43E0-B46F-0DD12717EC95}" type="presParOf" srcId="{1DFD4856-A256-4B75-978B-E5D99A9CE0C7}" destId="{3A1ED967-8EB5-434E-9295-AA44C67C898A}" srcOrd="12" destOrd="0" presId="urn:microsoft.com/office/officeart/2008/layout/VerticalCurvedList"/>
    <dgm:cxn modelId="{7F158E9E-15F8-40D4-A7A2-042C7F6F9251}" type="presParOf" srcId="{3A1ED967-8EB5-434E-9295-AA44C67C898A}" destId="{9396B26F-DA72-4549-9475-19B7FCFD86F0}" srcOrd="0" destOrd="0" presId="urn:microsoft.com/office/officeart/2008/layout/VerticalCurvedList"/>
    <dgm:cxn modelId="{109EC349-462F-4B8B-AD2E-5C33F7C8A5CF}" type="presParOf" srcId="{1DFD4856-A256-4B75-978B-E5D99A9CE0C7}" destId="{B7AFA166-BFB7-4480-9058-1FAB8834D563}" srcOrd="13" destOrd="0" presId="urn:microsoft.com/office/officeart/2008/layout/VerticalCurvedList"/>
    <dgm:cxn modelId="{A01B0AE8-1402-4993-A0C9-E0E56E71B675}" type="presParOf" srcId="{1DFD4856-A256-4B75-978B-E5D99A9CE0C7}" destId="{50787992-3735-435F-BDB7-B524533F12E7}" srcOrd="14" destOrd="0" presId="urn:microsoft.com/office/officeart/2008/layout/VerticalCurvedList"/>
    <dgm:cxn modelId="{609CAF8D-C2FD-4BE0-9CCB-1CF886F6F188}" type="presParOf" srcId="{50787992-3735-435F-BDB7-B524533F12E7}" destId="{3B7E3A9E-582F-422B-8788-F289A601A4A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4B5272-D1E8-4897-A2A0-D7CEABD4311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6187F5-93CC-49B4-9876-C9D7DFACF04A}">
      <dgm:prSet phldrT="[Текст]" custT="1"/>
      <dgm:spPr/>
      <dgm:t>
        <a:bodyPr/>
        <a:lstStyle/>
        <a:p>
          <a:r>
            <a:rPr lang="uk-UA" sz="4000" dirty="0" smtClean="0"/>
            <a:t>Оригінальність</a:t>
          </a:r>
          <a:endParaRPr lang="ru-RU" sz="4000" dirty="0"/>
        </a:p>
      </dgm:t>
    </dgm:pt>
    <dgm:pt modelId="{29FEEE85-019D-4D8C-9A34-6FD09574BF40}" type="parTrans" cxnId="{BE6BAF8A-23CE-4299-BA2F-16E2E7B66256}">
      <dgm:prSet/>
      <dgm:spPr/>
      <dgm:t>
        <a:bodyPr/>
        <a:lstStyle/>
        <a:p>
          <a:endParaRPr lang="ru-RU"/>
        </a:p>
      </dgm:t>
    </dgm:pt>
    <dgm:pt modelId="{6ED18399-CC76-433E-8AE6-95FBD36D9B49}" type="sibTrans" cxnId="{BE6BAF8A-23CE-4299-BA2F-16E2E7B66256}">
      <dgm:prSet/>
      <dgm:spPr/>
      <dgm:t>
        <a:bodyPr/>
        <a:lstStyle/>
        <a:p>
          <a:endParaRPr lang="ru-RU"/>
        </a:p>
      </dgm:t>
    </dgm:pt>
    <dgm:pt modelId="{342618BB-7E4C-4564-B954-B3D8B8479314}">
      <dgm:prSet phldrT="[Текст]" custT="1"/>
      <dgm:spPr/>
      <dgm:t>
        <a:bodyPr/>
        <a:lstStyle/>
        <a:p>
          <a:r>
            <a:rPr lang="uk-UA" sz="3600" dirty="0" smtClean="0"/>
            <a:t>Інноваційність</a:t>
          </a:r>
          <a:endParaRPr lang="ru-RU" sz="3600" dirty="0"/>
        </a:p>
      </dgm:t>
    </dgm:pt>
    <dgm:pt modelId="{FB5A1134-0D07-4055-A865-E4881D478C85}" type="parTrans" cxnId="{14FFB043-D668-43CE-917F-1DB07A39C151}">
      <dgm:prSet/>
      <dgm:spPr/>
      <dgm:t>
        <a:bodyPr/>
        <a:lstStyle/>
        <a:p>
          <a:endParaRPr lang="ru-RU"/>
        </a:p>
      </dgm:t>
    </dgm:pt>
    <dgm:pt modelId="{AEF77959-C305-481B-A4BA-82C1F420CE1B}" type="sibTrans" cxnId="{14FFB043-D668-43CE-917F-1DB07A39C151}">
      <dgm:prSet/>
      <dgm:spPr/>
      <dgm:t>
        <a:bodyPr/>
        <a:lstStyle/>
        <a:p>
          <a:endParaRPr lang="ru-RU"/>
        </a:p>
      </dgm:t>
    </dgm:pt>
    <dgm:pt modelId="{493D847F-6924-4FB6-A09F-1E20528E66F3}">
      <dgm:prSet phldrT="[Текст]" custT="1"/>
      <dgm:spPr/>
      <dgm:t>
        <a:bodyPr/>
        <a:lstStyle/>
        <a:p>
          <a:r>
            <a:rPr lang="uk-UA" sz="4000" dirty="0" smtClean="0"/>
            <a:t>Генерування великої кількості ідей</a:t>
          </a:r>
          <a:endParaRPr lang="ru-RU" sz="4000" dirty="0"/>
        </a:p>
      </dgm:t>
    </dgm:pt>
    <dgm:pt modelId="{2FE98367-59A1-4AB0-B99D-0FAD26ECB495}" type="parTrans" cxnId="{4D6018C6-9D9D-43CE-9E16-15D5C78DC307}">
      <dgm:prSet/>
      <dgm:spPr/>
      <dgm:t>
        <a:bodyPr/>
        <a:lstStyle/>
        <a:p>
          <a:endParaRPr lang="ru-RU"/>
        </a:p>
      </dgm:t>
    </dgm:pt>
    <dgm:pt modelId="{64DE4474-14D4-4716-BB52-8507C94CC188}" type="sibTrans" cxnId="{4D6018C6-9D9D-43CE-9E16-15D5C78DC307}">
      <dgm:prSet/>
      <dgm:spPr/>
      <dgm:t>
        <a:bodyPr/>
        <a:lstStyle/>
        <a:p>
          <a:endParaRPr lang="ru-RU"/>
        </a:p>
      </dgm:t>
    </dgm:pt>
    <dgm:pt modelId="{036DB75A-32E9-45CA-BD78-407996691DF3}">
      <dgm:prSet phldrT="[Текст]" custT="1"/>
      <dgm:spPr/>
      <dgm:t>
        <a:bodyPr/>
        <a:lstStyle/>
        <a:p>
          <a:r>
            <a:rPr lang="uk-UA" sz="3600" dirty="0" smtClean="0"/>
            <a:t>Здатність удосконалювати об</a:t>
          </a:r>
          <a:r>
            <a:rPr lang="en-US" sz="3600" dirty="0" smtClean="0"/>
            <a:t>’</a:t>
          </a:r>
          <a:r>
            <a:rPr lang="uk-UA" sz="3600" dirty="0" smtClean="0"/>
            <a:t>єкт</a:t>
          </a:r>
          <a:endParaRPr lang="ru-RU" sz="3600" dirty="0"/>
        </a:p>
      </dgm:t>
    </dgm:pt>
    <dgm:pt modelId="{947A827E-087D-40EB-99CF-988B3E674797}" type="parTrans" cxnId="{F7AC16B7-3E25-4315-B266-8D5CD6CA3D28}">
      <dgm:prSet/>
      <dgm:spPr/>
      <dgm:t>
        <a:bodyPr/>
        <a:lstStyle/>
        <a:p>
          <a:endParaRPr lang="ru-RU"/>
        </a:p>
      </dgm:t>
    </dgm:pt>
    <dgm:pt modelId="{479A432E-1B1A-4299-A21E-0DF8536D08C8}" type="sibTrans" cxnId="{F7AC16B7-3E25-4315-B266-8D5CD6CA3D28}">
      <dgm:prSet/>
      <dgm:spPr/>
      <dgm:t>
        <a:bodyPr/>
        <a:lstStyle/>
        <a:p>
          <a:endParaRPr lang="ru-RU"/>
        </a:p>
      </dgm:t>
    </dgm:pt>
    <dgm:pt modelId="{DF9BE099-460A-4A71-9E36-AA623E7D6122}">
      <dgm:prSet phldrT="[Текст]" custT="1"/>
      <dgm:spPr/>
      <dgm:t>
        <a:bodyPr/>
        <a:lstStyle/>
        <a:p>
          <a:r>
            <a:rPr lang="ru-RU" sz="4000" b="0" i="0" dirty="0" err="1" smtClean="0"/>
            <a:t>Впровадження</a:t>
          </a:r>
          <a:r>
            <a:rPr lang="ru-RU" sz="4000" b="0" i="0" dirty="0" smtClean="0"/>
            <a:t> та </a:t>
          </a:r>
          <a:r>
            <a:rPr lang="ru-RU" sz="4000" b="0" i="0" dirty="0" err="1" smtClean="0"/>
            <a:t>донесення</a:t>
          </a:r>
          <a:r>
            <a:rPr lang="ru-RU" sz="4000" b="0" i="0" dirty="0" smtClean="0"/>
            <a:t> </a:t>
          </a:r>
          <a:r>
            <a:rPr lang="ru-RU" sz="4000" b="0" i="0" dirty="0" err="1" smtClean="0"/>
            <a:t>нових</a:t>
          </a:r>
          <a:r>
            <a:rPr lang="ru-RU" sz="4000" b="0" i="0" dirty="0" smtClean="0"/>
            <a:t> </a:t>
          </a:r>
          <a:r>
            <a:rPr lang="ru-RU" sz="4000" b="0" i="0" dirty="0" err="1" smtClean="0"/>
            <a:t>ідей</a:t>
          </a:r>
          <a:r>
            <a:rPr lang="ru-RU" sz="4000" b="0" i="0" dirty="0" smtClean="0"/>
            <a:t> до </a:t>
          </a:r>
          <a:r>
            <a:rPr lang="ru-RU" sz="4000" b="0" i="0" dirty="0" err="1" smtClean="0"/>
            <a:t>інших</a:t>
          </a:r>
          <a:r>
            <a:rPr lang="ru-RU" sz="4000" b="0" i="0" dirty="0" smtClean="0"/>
            <a:t> </a:t>
          </a:r>
          <a:endParaRPr lang="ru-RU" sz="4000" dirty="0"/>
        </a:p>
      </dgm:t>
    </dgm:pt>
    <dgm:pt modelId="{D79499CC-9794-4D67-8BB9-7FA3AF5C2ADA}" type="parTrans" cxnId="{97A49D98-B78E-4F7C-BB5B-C20A29F22089}">
      <dgm:prSet/>
      <dgm:spPr/>
      <dgm:t>
        <a:bodyPr/>
        <a:lstStyle/>
        <a:p>
          <a:endParaRPr lang="ru-RU"/>
        </a:p>
      </dgm:t>
    </dgm:pt>
    <dgm:pt modelId="{F580EF5C-4785-4C37-A547-522F9299EA6E}" type="sibTrans" cxnId="{97A49D98-B78E-4F7C-BB5B-C20A29F22089}">
      <dgm:prSet/>
      <dgm:spPr/>
      <dgm:t>
        <a:bodyPr/>
        <a:lstStyle/>
        <a:p>
          <a:endParaRPr lang="ru-RU"/>
        </a:p>
      </dgm:t>
    </dgm:pt>
    <dgm:pt modelId="{53E17704-BC79-4AB8-A339-8784368C0E33}" type="pres">
      <dgm:prSet presAssocID="{234B5272-D1E8-4897-A2A0-D7CEABD4311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8D6C3B-3AA6-4F67-8134-6A70786684D5}" type="pres">
      <dgm:prSet presAssocID="{366187F5-93CC-49B4-9876-C9D7DFACF04A}" presName="node" presStyleLbl="node1" presStyleIdx="0" presStyleCnt="5" custScaleX="107004" custScaleY="557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FB3813-F559-45C3-A675-EFE2F7574D20}" type="pres">
      <dgm:prSet presAssocID="{6ED18399-CC76-433E-8AE6-95FBD36D9B49}" presName="sibTrans" presStyleCnt="0"/>
      <dgm:spPr/>
    </dgm:pt>
    <dgm:pt modelId="{41F5364E-536B-4DA2-89B9-68D514597F2C}" type="pres">
      <dgm:prSet presAssocID="{342618BB-7E4C-4564-B954-B3D8B8479314}" presName="node" presStyleLbl="node1" presStyleIdx="1" presStyleCnt="5" custScaleY="538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EA8493-D08A-45C2-A93B-0D69A8BF1DBD}" type="pres">
      <dgm:prSet presAssocID="{AEF77959-C305-481B-A4BA-82C1F420CE1B}" presName="sibTrans" presStyleCnt="0"/>
      <dgm:spPr/>
    </dgm:pt>
    <dgm:pt modelId="{C8B30DF9-9A71-40B0-B899-0797E4425ABE}" type="pres">
      <dgm:prSet presAssocID="{493D847F-6924-4FB6-A09F-1E20528E66F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BD59A6-22E2-48F9-A486-391BF23F2EEC}" type="pres">
      <dgm:prSet presAssocID="{64DE4474-14D4-4716-BB52-8507C94CC188}" presName="sibTrans" presStyleCnt="0"/>
      <dgm:spPr/>
    </dgm:pt>
    <dgm:pt modelId="{DA41C698-72A8-4612-B7E6-28A38B09B494}" type="pres">
      <dgm:prSet presAssocID="{036DB75A-32E9-45CA-BD78-407996691DF3}" presName="node" presStyleLbl="node1" presStyleIdx="3" presStyleCnt="5" custScaleX="1109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E7B8BE-8637-482F-86E9-755A61B5073F}" type="pres">
      <dgm:prSet presAssocID="{479A432E-1B1A-4299-A21E-0DF8536D08C8}" presName="sibTrans" presStyleCnt="0"/>
      <dgm:spPr/>
    </dgm:pt>
    <dgm:pt modelId="{CE0267ED-AACD-4705-9376-5D7970F51DFC}" type="pres">
      <dgm:prSet presAssocID="{DF9BE099-460A-4A71-9E36-AA623E7D6122}" presName="node" presStyleLbl="node1" presStyleIdx="4" presStyleCnt="5" custLinFactNeighborX="3149" custLinFactNeighborY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6018C6-9D9D-43CE-9E16-15D5C78DC307}" srcId="{234B5272-D1E8-4897-A2A0-D7CEABD43119}" destId="{493D847F-6924-4FB6-A09F-1E20528E66F3}" srcOrd="2" destOrd="0" parTransId="{2FE98367-59A1-4AB0-B99D-0FAD26ECB495}" sibTransId="{64DE4474-14D4-4716-BB52-8507C94CC188}"/>
    <dgm:cxn modelId="{F7AC16B7-3E25-4315-B266-8D5CD6CA3D28}" srcId="{234B5272-D1E8-4897-A2A0-D7CEABD43119}" destId="{036DB75A-32E9-45CA-BD78-407996691DF3}" srcOrd="3" destOrd="0" parTransId="{947A827E-087D-40EB-99CF-988B3E674797}" sibTransId="{479A432E-1B1A-4299-A21E-0DF8536D08C8}"/>
    <dgm:cxn modelId="{46123A10-2069-4DA0-B301-EC1D48DF3C05}" type="presOf" srcId="{342618BB-7E4C-4564-B954-B3D8B8479314}" destId="{41F5364E-536B-4DA2-89B9-68D514597F2C}" srcOrd="0" destOrd="0" presId="urn:microsoft.com/office/officeart/2005/8/layout/default"/>
    <dgm:cxn modelId="{0AC91BCC-6064-434C-ADE6-2E5A163C7817}" type="presOf" srcId="{234B5272-D1E8-4897-A2A0-D7CEABD43119}" destId="{53E17704-BC79-4AB8-A339-8784368C0E33}" srcOrd="0" destOrd="0" presId="urn:microsoft.com/office/officeart/2005/8/layout/default"/>
    <dgm:cxn modelId="{14FFB043-D668-43CE-917F-1DB07A39C151}" srcId="{234B5272-D1E8-4897-A2A0-D7CEABD43119}" destId="{342618BB-7E4C-4564-B954-B3D8B8479314}" srcOrd="1" destOrd="0" parTransId="{FB5A1134-0D07-4055-A865-E4881D478C85}" sibTransId="{AEF77959-C305-481B-A4BA-82C1F420CE1B}"/>
    <dgm:cxn modelId="{97A49D98-B78E-4F7C-BB5B-C20A29F22089}" srcId="{234B5272-D1E8-4897-A2A0-D7CEABD43119}" destId="{DF9BE099-460A-4A71-9E36-AA623E7D6122}" srcOrd="4" destOrd="0" parTransId="{D79499CC-9794-4D67-8BB9-7FA3AF5C2ADA}" sibTransId="{F580EF5C-4785-4C37-A547-522F9299EA6E}"/>
    <dgm:cxn modelId="{DC652AA8-1891-4EE1-B170-F2E4B421AB78}" type="presOf" srcId="{493D847F-6924-4FB6-A09F-1E20528E66F3}" destId="{C8B30DF9-9A71-40B0-B899-0797E4425ABE}" srcOrd="0" destOrd="0" presId="urn:microsoft.com/office/officeart/2005/8/layout/default"/>
    <dgm:cxn modelId="{300B8D2F-17D6-498F-AA22-03FD0131A28C}" type="presOf" srcId="{366187F5-93CC-49B4-9876-C9D7DFACF04A}" destId="{888D6C3B-3AA6-4F67-8134-6A70786684D5}" srcOrd="0" destOrd="0" presId="urn:microsoft.com/office/officeart/2005/8/layout/default"/>
    <dgm:cxn modelId="{BE6BAF8A-23CE-4299-BA2F-16E2E7B66256}" srcId="{234B5272-D1E8-4897-A2A0-D7CEABD43119}" destId="{366187F5-93CC-49B4-9876-C9D7DFACF04A}" srcOrd="0" destOrd="0" parTransId="{29FEEE85-019D-4D8C-9A34-6FD09574BF40}" sibTransId="{6ED18399-CC76-433E-8AE6-95FBD36D9B49}"/>
    <dgm:cxn modelId="{6219CADE-8925-4C11-9CAC-AC2D2118D4DB}" type="presOf" srcId="{DF9BE099-460A-4A71-9E36-AA623E7D6122}" destId="{CE0267ED-AACD-4705-9376-5D7970F51DFC}" srcOrd="0" destOrd="0" presId="urn:microsoft.com/office/officeart/2005/8/layout/default"/>
    <dgm:cxn modelId="{F11CBACF-EDD0-4FB5-B17C-8ED706E1A52B}" type="presOf" srcId="{036DB75A-32E9-45CA-BD78-407996691DF3}" destId="{DA41C698-72A8-4612-B7E6-28A38B09B494}" srcOrd="0" destOrd="0" presId="urn:microsoft.com/office/officeart/2005/8/layout/default"/>
    <dgm:cxn modelId="{2629598B-EC53-448F-B565-DF733F54CFC8}" type="presParOf" srcId="{53E17704-BC79-4AB8-A339-8784368C0E33}" destId="{888D6C3B-3AA6-4F67-8134-6A70786684D5}" srcOrd="0" destOrd="0" presId="urn:microsoft.com/office/officeart/2005/8/layout/default"/>
    <dgm:cxn modelId="{0297C3F7-F3BE-4E54-822B-40969AD9F8E1}" type="presParOf" srcId="{53E17704-BC79-4AB8-A339-8784368C0E33}" destId="{4CFB3813-F559-45C3-A675-EFE2F7574D20}" srcOrd="1" destOrd="0" presId="urn:microsoft.com/office/officeart/2005/8/layout/default"/>
    <dgm:cxn modelId="{380992BE-7FCF-4F10-9C7C-6379F0B50E34}" type="presParOf" srcId="{53E17704-BC79-4AB8-A339-8784368C0E33}" destId="{41F5364E-536B-4DA2-89B9-68D514597F2C}" srcOrd="2" destOrd="0" presId="urn:microsoft.com/office/officeart/2005/8/layout/default"/>
    <dgm:cxn modelId="{3F8626AD-6A21-43BB-8D2C-40955B625529}" type="presParOf" srcId="{53E17704-BC79-4AB8-A339-8784368C0E33}" destId="{DDEA8493-D08A-45C2-A93B-0D69A8BF1DBD}" srcOrd="3" destOrd="0" presId="urn:microsoft.com/office/officeart/2005/8/layout/default"/>
    <dgm:cxn modelId="{B2755CC1-E587-4218-A7BD-44F0E65BA940}" type="presParOf" srcId="{53E17704-BC79-4AB8-A339-8784368C0E33}" destId="{C8B30DF9-9A71-40B0-B899-0797E4425ABE}" srcOrd="4" destOrd="0" presId="urn:microsoft.com/office/officeart/2005/8/layout/default"/>
    <dgm:cxn modelId="{660E5F6E-1F4B-447C-858F-930DD0A5134E}" type="presParOf" srcId="{53E17704-BC79-4AB8-A339-8784368C0E33}" destId="{2ABD59A6-22E2-48F9-A486-391BF23F2EEC}" srcOrd="5" destOrd="0" presId="urn:microsoft.com/office/officeart/2005/8/layout/default"/>
    <dgm:cxn modelId="{F89909E7-20CA-4A9A-BB54-D2A68513804A}" type="presParOf" srcId="{53E17704-BC79-4AB8-A339-8784368C0E33}" destId="{DA41C698-72A8-4612-B7E6-28A38B09B494}" srcOrd="6" destOrd="0" presId="urn:microsoft.com/office/officeart/2005/8/layout/default"/>
    <dgm:cxn modelId="{700D8A8B-D081-43F6-A035-0C6C18BE9F14}" type="presParOf" srcId="{53E17704-BC79-4AB8-A339-8784368C0E33}" destId="{96E7B8BE-8637-482F-86E9-755A61B5073F}" srcOrd="7" destOrd="0" presId="urn:microsoft.com/office/officeart/2005/8/layout/default"/>
    <dgm:cxn modelId="{76E5A27B-AA26-4F43-80D2-0C57BAFFEF61}" type="presParOf" srcId="{53E17704-BC79-4AB8-A339-8784368C0E33}" destId="{CE0267ED-AACD-4705-9376-5D7970F51DF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DF08A1-3C41-435D-B292-AA19FD4982E9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885B00-A6A6-4EE7-943A-08E5CBC6AF1E}">
      <dgm:prSet phldrT="[Текст]"/>
      <dgm:spPr/>
      <dgm:t>
        <a:bodyPr/>
        <a:lstStyle/>
        <a:p>
          <a:r>
            <a:rPr lang="uk-UA" b="1" dirty="0" smtClean="0">
              <a:solidFill>
                <a:schemeClr val="bg2">
                  <a:lumMod val="75000"/>
                </a:schemeClr>
              </a:solidFill>
            </a:rPr>
            <a:t>Командна робота</a:t>
          </a:r>
          <a:endParaRPr lang="ru-RU" b="1" dirty="0">
            <a:solidFill>
              <a:schemeClr val="bg2">
                <a:lumMod val="75000"/>
              </a:schemeClr>
            </a:solidFill>
          </a:endParaRPr>
        </a:p>
      </dgm:t>
    </dgm:pt>
    <dgm:pt modelId="{FD129B9E-A6DC-4AEF-A25B-53794AF7923F}" type="parTrans" cxnId="{E301C225-11A8-48C5-A410-CA45209E4E05}">
      <dgm:prSet/>
      <dgm:spPr/>
      <dgm:t>
        <a:bodyPr/>
        <a:lstStyle/>
        <a:p>
          <a:endParaRPr lang="ru-RU"/>
        </a:p>
      </dgm:t>
    </dgm:pt>
    <dgm:pt modelId="{27CD03B4-396B-44BB-8424-1500D5583D08}" type="sibTrans" cxnId="{E301C225-11A8-48C5-A410-CA45209E4E05}">
      <dgm:prSet/>
      <dgm:spPr/>
      <dgm:t>
        <a:bodyPr/>
        <a:lstStyle/>
        <a:p>
          <a:endParaRPr lang="ru-RU"/>
        </a:p>
      </dgm:t>
    </dgm:pt>
    <dgm:pt modelId="{8F8CEF67-B512-4201-A06F-44FA4FF9E484}">
      <dgm:prSet phldrT="[Текст]"/>
      <dgm:spPr/>
      <dgm:t>
        <a:bodyPr/>
        <a:lstStyle/>
        <a:p>
          <a:r>
            <a:rPr lang="uk-UA" b="1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Допомога</a:t>
          </a:r>
          <a:endParaRPr lang="ru-RU" b="1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6D1B94D9-4178-4A86-A183-AAF4CD062517}" type="parTrans" cxnId="{43A1F062-B030-438A-89AA-AE4462C57C46}">
      <dgm:prSet/>
      <dgm:spPr/>
      <dgm:t>
        <a:bodyPr/>
        <a:lstStyle/>
        <a:p>
          <a:endParaRPr lang="ru-RU"/>
        </a:p>
      </dgm:t>
    </dgm:pt>
    <dgm:pt modelId="{3F16C6A0-5B12-48BD-8233-69D6C4DC2178}" type="sibTrans" cxnId="{43A1F062-B030-438A-89AA-AE4462C57C46}">
      <dgm:prSet/>
      <dgm:spPr/>
      <dgm:t>
        <a:bodyPr/>
        <a:lstStyle/>
        <a:p>
          <a:endParaRPr lang="ru-RU"/>
        </a:p>
      </dgm:t>
    </dgm:pt>
    <dgm:pt modelId="{FD9583C2-C9AE-46E3-AA2D-BEC1BC15023B}">
      <dgm:prSet phldrT="[Текст]"/>
      <dgm:spPr/>
      <dgm:t>
        <a:bodyPr/>
        <a:lstStyle/>
        <a:p>
          <a:r>
            <a:rPr lang="uk-UA" b="1" dirty="0" smtClean="0">
              <a:solidFill>
                <a:srgbClr val="FFFF00"/>
              </a:solidFill>
            </a:rPr>
            <a:t>Обмін</a:t>
          </a:r>
          <a:endParaRPr lang="ru-RU" b="1" dirty="0">
            <a:solidFill>
              <a:srgbClr val="FFFF00"/>
            </a:solidFill>
          </a:endParaRPr>
        </a:p>
      </dgm:t>
    </dgm:pt>
    <dgm:pt modelId="{3D700B15-D066-4EAC-93AC-A354DCD6023A}" type="parTrans" cxnId="{0E837B26-1BFF-40E7-833F-33E260755754}">
      <dgm:prSet/>
      <dgm:spPr/>
      <dgm:t>
        <a:bodyPr/>
        <a:lstStyle/>
        <a:p>
          <a:endParaRPr lang="ru-RU"/>
        </a:p>
      </dgm:t>
    </dgm:pt>
    <dgm:pt modelId="{610D0C8F-6884-4D58-8C10-1DF619262B4D}" type="sibTrans" cxnId="{0E837B26-1BFF-40E7-833F-33E260755754}">
      <dgm:prSet/>
      <dgm:spPr/>
      <dgm:t>
        <a:bodyPr/>
        <a:lstStyle/>
        <a:p>
          <a:endParaRPr lang="ru-RU"/>
        </a:p>
      </dgm:t>
    </dgm:pt>
    <dgm:pt modelId="{00FEC709-4048-46AD-9832-3C100E0141F6}">
      <dgm:prSet phldrT="[Текст]" custT="1"/>
      <dgm:spPr/>
      <dgm:t>
        <a:bodyPr/>
        <a:lstStyle/>
        <a:p>
          <a:r>
            <a:rPr lang="uk-UA" sz="6000" dirty="0" smtClean="0">
              <a:solidFill>
                <a:srgbClr val="FF0000"/>
              </a:solidFill>
              <a:latin typeface="Arial Black" panose="020B0A04020102020204" pitchFamily="34" charset="0"/>
            </a:rPr>
            <a:t>Успіх</a:t>
          </a:r>
          <a:endParaRPr lang="ru-RU" sz="6000" dirty="0">
            <a:solidFill>
              <a:srgbClr val="FF0000"/>
            </a:solidFill>
            <a:latin typeface="Arial Black" panose="020B0A04020102020204" pitchFamily="34" charset="0"/>
          </a:endParaRPr>
        </a:p>
      </dgm:t>
    </dgm:pt>
    <dgm:pt modelId="{A3D6BDAB-12D4-41E7-AD7C-7775C3473597}" type="parTrans" cxnId="{7B218127-D1BD-46B9-85B3-D24FDE116B89}">
      <dgm:prSet/>
      <dgm:spPr/>
      <dgm:t>
        <a:bodyPr/>
        <a:lstStyle/>
        <a:p>
          <a:endParaRPr lang="ru-RU"/>
        </a:p>
      </dgm:t>
    </dgm:pt>
    <dgm:pt modelId="{C36BCB0A-6C26-49B7-8F56-1C2E45B11E35}" type="sibTrans" cxnId="{7B218127-D1BD-46B9-85B3-D24FDE116B89}">
      <dgm:prSet/>
      <dgm:spPr/>
      <dgm:t>
        <a:bodyPr/>
        <a:lstStyle/>
        <a:p>
          <a:endParaRPr lang="ru-RU"/>
        </a:p>
      </dgm:t>
    </dgm:pt>
    <dgm:pt modelId="{CB13FA91-5EE8-4E5E-8258-53603994D5B4}">
      <dgm:prSet phldrT="[Текст]"/>
      <dgm:spPr/>
      <dgm:t>
        <a:bodyPr/>
        <a:lstStyle/>
        <a:p>
          <a:r>
            <a:rPr lang="uk-UA" b="1" dirty="0" smtClean="0">
              <a:solidFill>
                <a:srgbClr val="FFFF00"/>
              </a:solidFill>
            </a:rPr>
            <a:t>Підтримка</a:t>
          </a:r>
          <a:endParaRPr lang="ru-RU" b="1" dirty="0">
            <a:solidFill>
              <a:srgbClr val="FFFF00"/>
            </a:solidFill>
          </a:endParaRPr>
        </a:p>
      </dgm:t>
    </dgm:pt>
    <dgm:pt modelId="{1EA88480-677D-4F82-8025-F62569F7FE35}" type="parTrans" cxnId="{8CE7DD7B-687C-42FC-A0B1-9EEA61DDFAA8}">
      <dgm:prSet/>
      <dgm:spPr/>
      <dgm:t>
        <a:bodyPr/>
        <a:lstStyle/>
        <a:p>
          <a:endParaRPr lang="ru-RU"/>
        </a:p>
      </dgm:t>
    </dgm:pt>
    <dgm:pt modelId="{0EBB2EBB-D567-47CA-9E4D-AB0347786FCA}" type="sibTrans" cxnId="{8CE7DD7B-687C-42FC-A0B1-9EEA61DDFAA8}">
      <dgm:prSet/>
      <dgm:spPr/>
      <dgm:t>
        <a:bodyPr/>
        <a:lstStyle/>
        <a:p>
          <a:endParaRPr lang="ru-RU"/>
        </a:p>
      </dgm:t>
    </dgm:pt>
    <dgm:pt modelId="{DB66559D-BE88-4CD3-BBD9-FB77C2BEAC11}">
      <dgm:prSet/>
      <dgm:spPr/>
      <dgm:t>
        <a:bodyPr/>
        <a:lstStyle/>
        <a:p>
          <a:r>
            <a:rPr lang="uk-UA" b="1" dirty="0" smtClean="0">
              <a:solidFill>
                <a:schemeClr val="accent2">
                  <a:lumMod val="75000"/>
                </a:schemeClr>
              </a:solidFill>
            </a:rPr>
            <a:t>Довіра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332DF931-9FA2-4185-9E0C-D332ADF8FFB9}" type="parTrans" cxnId="{7C52490C-5305-40C4-B3DA-D3597D1A106D}">
      <dgm:prSet/>
      <dgm:spPr/>
      <dgm:t>
        <a:bodyPr/>
        <a:lstStyle/>
        <a:p>
          <a:endParaRPr lang="ru-RU"/>
        </a:p>
      </dgm:t>
    </dgm:pt>
    <dgm:pt modelId="{2F8E651B-42F9-4F1E-8197-51515F4B5A95}" type="sibTrans" cxnId="{7C52490C-5305-40C4-B3DA-D3597D1A106D}">
      <dgm:prSet/>
      <dgm:spPr/>
      <dgm:t>
        <a:bodyPr/>
        <a:lstStyle/>
        <a:p>
          <a:endParaRPr lang="ru-RU"/>
        </a:p>
      </dgm:t>
    </dgm:pt>
    <dgm:pt modelId="{25FD26FE-16D1-43E3-9255-06464CE48FA8}" type="pres">
      <dgm:prSet presAssocID="{E8DF08A1-3C41-435D-B292-AA19FD4982E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E79C72-ECCE-4440-9C93-931601A3D69A}" type="pres">
      <dgm:prSet presAssocID="{74885B00-A6A6-4EE7-943A-08E5CBC6AF1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D15409-7F7B-4A67-B9DF-5AE2E1C139BF}" type="pres">
      <dgm:prSet presAssocID="{74885B00-A6A6-4EE7-943A-08E5CBC6AF1E}" presName="spNode" presStyleCnt="0"/>
      <dgm:spPr/>
    </dgm:pt>
    <dgm:pt modelId="{0DB5F391-ED51-46BE-B9DE-15045B7FB49F}" type="pres">
      <dgm:prSet presAssocID="{27CD03B4-396B-44BB-8424-1500D5583D08}" presName="sibTrans" presStyleLbl="sibTrans1D1" presStyleIdx="0" presStyleCnt="6"/>
      <dgm:spPr/>
      <dgm:t>
        <a:bodyPr/>
        <a:lstStyle/>
        <a:p>
          <a:endParaRPr lang="ru-RU"/>
        </a:p>
      </dgm:t>
    </dgm:pt>
    <dgm:pt modelId="{640E40EF-8838-4967-8BDC-B69EEB8E812A}" type="pres">
      <dgm:prSet presAssocID="{8F8CEF67-B512-4201-A06F-44FA4FF9E48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E896F2-B82C-4883-AD8F-0A3F05E1B284}" type="pres">
      <dgm:prSet presAssocID="{8F8CEF67-B512-4201-A06F-44FA4FF9E484}" presName="spNode" presStyleCnt="0"/>
      <dgm:spPr/>
    </dgm:pt>
    <dgm:pt modelId="{FF8630D4-E832-4797-9831-499FC4516365}" type="pres">
      <dgm:prSet presAssocID="{3F16C6A0-5B12-48BD-8233-69D6C4DC2178}" presName="sibTrans" presStyleLbl="sibTrans1D1" presStyleIdx="1" presStyleCnt="6"/>
      <dgm:spPr/>
      <dgm:t>
        <a:bodyPr/>
        <a:lstStyle/>
        <a:p>
          <a:endParaRPr lang="ru-RU"/>
        </a:p>
      </dgm:t>
    </dgm:pt>
    <dgm:pt modelId="{F89238CA-2DC3-4F1B-94A1-5F8EBFC1EFF4}" type="pres">
      <dgm:prSet presAssocID="{FD9583C2-C9AE-46E3-AA2D-BEC1BC15023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233F5C-93E3-4FB8-878B-7B5B0A0EE243}" type="pres">
      <dgm:prSet presAssocID="{FD9583C2-C9AE-46E3-AA2D-BEC1BC15023B}" presName="spNode" presStyleCnt="0"/>
      <dgm:spPr/>
    </dgm:pt>
    <dgm:pt modelId="{28C93ADF-9F13-444A-83EC-DF3C61F3C316}" type="pres">
      <dgm:prSet presAssocID="{610D0C8F-6884-4D58-8C10-1DF619262B4D}" presName="sibTrans" presStyleLbl="sibTrans1D1" presStyleIdx="2" presStyleCnt="6"/>
      <dgm:spPr/>
      <dgm:t>
        <a:bodyPr/>
        <a:lstStyle/>
        <a:p>
          <a:endParaRPr lang="ru-RU"/>
        </a:p>
      </dgm:t>
    </dgm:pt>
    <dgm:pt modelId="{967C3F8C-7AF9-4701-95A7-748BCEB6A1C6}" type="pres">
      <dgm:prSet presAssocID="{00FEC709-4048-46AD-9832-3C100E0141F6}" presName="node" presStyleLbl="node1" presStyleIdx="3" presStyleCnt="6" custScaleX="165820" custRadScaleRad="104551" custRadScaleInc="20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3299C-51C8-4AD4-9D56-9ACA0287083A}" type="pres">
      <dgm:prSet presAssocID="{00FEC709-4048-46AD-9832-3C100E0141F6}" presName="spNode" presStyleCnt="0"/>
      <dgm:spPr/>
    </dgm:pt>
    <dgm:pt modelId="{B07EA399-7DBD-4BCC-9CC7-1FC9C30A2B4C}" type="pres">
      <dgm:prSet presAssocID="{C36BCB0A-6C26-49B7-8F56-1C2E45B11E35}" presName="sibTrans" presStyleLbl="sibTrans1D1" presStyleIdx="3" presStyleCnt="6"/>
      <dgm:spPr/>
      <dgm:t>
        <a:bodyPr/>
        <a:lstStyle/>
        <a:p>
          <a:endParaRPr lang="ru-RU"/>
        </a:p>
      </dgm:t>
    </dgm:pt>
    <dgm:pt modelId="{267BA75B-E143-46A1-97B4-405964C94453}" type="pres">
      <dgm:prSet presAssocID="{DB66559D-BE88-4CD3-BBD9-FB77C2BEAC11}" presName="node" presStyleLbl="node1" presStyleIdx="4" presStyleCnt="6" custScaleX="115724" custScaleY="795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FA7BCC-3857-444A-9F01-459A3404F28D}" type="pres">
      <dgm:prSet presAssocID="{DB66559D-BE88-4CD3-BBD9-FB77C2BEAC11}" presName="spNode" presStyleCnt="0"/>
      <dgm:spPr/>
    </dgm:pt>
    <dgm:pt modelId="{A08B7298-92F6-42DE-B2D6-017DF6B1E9FE}" type="pres">
      <dgm:prSet presAssocID="{2F8E651B-42F9-4F1E-8197-51515F4B5A95}" presName="sibTrans" presStyleLbl="sibTrans1D1" presStyleIdx="4" presStyleCnt="6"/>
      <dgm:spPr/>
      <dgm:t>
        <a:bodyPr/>
        <a:lstStyle/>
        <a:p>
          <a:endParaRPr lang="ru-RU"/>
        </a:p>
      </dgm:t>
    </dgm:pt>
    <dgm:pt modelId="{1AF20FCF-137B-4759-BA21-34B5D8F2915B}" type="pres">
      <dgm:prSet presAssocID="{CB13FA91-5EE8-4E5E-8258-53603994D5B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123D36-45C0-41A5-89A5-947FF826AC7E}" type="pres">
      <dgm:prSet presAssocID="{CB13FA91-5EE8-4E5E-8258-53603994D5B4}" presName="spNode" presStyleCnt="0"/>
      <dgm:spPr/>
    </dgm:pt>
    <dgm:pt modelId="{FAD73612-1DA7-4654-84DA-F5BB51E584FA}" type="pres">
      <dgm:prSet presAssocID="{0EBB2EBB-D567-47CA-9E4D-AB0347786FCA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8CE7DD7B-687C-42FC-A0B1-9EEA61DDFAA8}" srcId="{E8DF08A1-3C41-435D-B292-AA19FD4982E9}" destId="{CB13FA91-5EE8-4E5E-8258-53603994D5B4}" srcOrd="5" destOrd="0" parTransId="{1EA88480-677D-4F82-8025-F62569F7FE35}" sibTransId="{0EBB2EBB-D567-47CA-9E4D-AB0347786FCA}"/>
    <dgm:cxn modelId="{7B218127-D1BD-46B9-85B3-D24FDE116B89}" srcId="{E8DF08A1-3C41-435D-B292-AA19FD4982E9}" destId="{00FEC709-4048-46AD-9832-3C100E0141F6}" srcOrd="3" destOrd="0" parTransId="{A3D6BDAB-12D4-41E7-AD7C-7775C3473597}" sibTransId="{C36BCB0A-6C26-49B7-8F56-1C2E45B11E35}"/>
    <dgm:cxn modelId="{44ADCC31-8456-4692-B45C-5670046E7322}" type="presOf" srcId="{8F8CEF67-B512-4201-A06F-44FA4FF9E484}" destId="{640E40EF-8838-4967-8BDC-B69EEB8E812A}" srcOrd="0" destOrd="0" presId="urn:microsoft.com/office/officeart/2005/8/layout/cycle6"/>
    <dgm:cxn modelId="{F5C29F83-84A1-488A-8DC5-752CA60667DE}" type="presOf" srcId="{0EBB2EBB-D567-47CA-9E4D-AB0347786FCA}" destId="{FAD73612-1DA7-4654-84DA-F5BB51E584FA}" srcOrd="0" destOrd="0" presId="urn:microsoft.com/office/officeart/2005/8/layout/cycle6"/>
    <dgm:cxn modelId="{86C3111F-854E-43ED-BB05-2B8F2B2DF1ED}" type="presOf" srcId="{FD9583C2-C9AE-46E3-AA2D-BEC1BC15023B}" destId="{F89238CA-2DC3-4F1B-94A1-5F8EBFC1EFF4}" srcOrd="0" destOrd="0" presId="urn:microsoft.com/office/officeart/2005/8/layout/cycle6"/>
    <dgm:cxn modelId="{5BC9E6B5-73D2-4B20-AAA7-48B258B5B910}" type="presOf" srcId="{DB66559D-BE88-4CD3-BBD9-FB77C2BEAC11}" destId="{267BA75B-E143-46A1-97B4-405964C94453}" srcOrd="0" destOrd="0" presId="urn:microsoft.com/office/officeart/2005/8/layout/cycle6"/>
    <dgm:cxn modelId="{51ADFF33-2356-4D8A-A8FB-C7A00A1119AB}" type="presOf" srcId="{74885B00-A6A6-4EE7-943A-08E5CBC6AF1E}" destId="{F0E79C72-ECCE-4440-9C93-931601A3D69A}" srcOrd="0" destOrd="0" presId="urn:microsoft.com/office/officeart/2005/8/layout/cycle6"/>
    <dgm:cxn modelId="{508799A4-FD4E-4387-9384-4BD4311D5B71}" type="presOf" srcId="{3F16C6A0-5B12-48BD-8233-69D6C4DC2178}" destId="{FF8630D4-E832-4797-9831-499FC4516365}" srcOrd="0" destOrd="0" presId="urn:microsoft.com/office/officeart/2005/8/layout/cycle6"/>
    <dgm:cxn modelId="{FF8D2FFE-7B4A-470A-90A7-81D49384CF37}" type="presOf" srcId="{C36BCB0A-6C26-49B7-8F56-1C2E45B11E35}" destId="{B07EA399-7DBD-4BCC-9CC7-1FC9C30A2B4C}" srcOrd="0" destOrd="0" presId="urn:microsoft.com/office/officeart/2005/8/layout/cycle6"/>
    <dgm:cxn modelId="{7C52490C-5305-40C4-B3DA-D3597D1A106D}" srcId="{E8DF08A1-3C41-435D-B292-AA19FD4982E9}" destId="{DB66559D-BE88-4CD3-BBD9-FB77C2BEAC11}" srcOrd="4" destOrd="0" parTransId="{332DF931-9FA2-4185-9E0C-D332ADF8FFB9}" sibTransId="{2F8E651B-42F9-4F1E-8197-51515F4B5A95}"/>
    <dgm:cxn modelId="{43A1F062-B030-438A-89AA-AE4462C57C46}" srcId="{E8DF08A1-3C41-435D-B292-AA19FD4982E9}" destId="{8F8CEF67-B512-4201-A06F-44FA4FF9E484}" srcOrd="1" destOrd="0" parTransId="{6D1B94D9-4178-4A86-A183-AAF4CD062517}" sibTransId="{3F16C6A0-5B12-48BD-8233-69D6C4DC2178}"/>
    <dgm:cxn modelId="{27E4984B-CE14-4C02-AA39-8C5E813D115F}" type="presOf" srcId="{E8DF08A1-3C41-435D-B292-AA19FD4982E9}" destId="{25FD26FE-16D1-43E3-9255-06464CE48FA8}" srcOrd="0" destOrd="0" presId="urn:microsoft.com/office/officeart/2005/8/layout/cycle6"/>
    <dgm:cxn modelId="{B08B953C-7FA0-43CF-9E35-DA8B4BFC4D12}" type="presOf" srcId="{27CD03B4-396B-44BB-8424-1500D5583D08}" destId="{0DB5F391-ED51-46BE-B9DE-15045B7FB49F}" srcOrd="0" destOrd="0" presId="urn:microsoft.com/office/officeart/2005/8/layout/cycle6"/>
    <dgm:cxn modelId="{E301C225-11A8-48C5-A410-CA45209E4E05}" srcId="{E8DF08A1-3C41-435D-B292-AA19FD4982E9}" destId="{74885B00-A6A6-4EE7-943A-08E5CBC6AF1E}" srcOrd="0" destOrd="0" parTransId="{FD129B9E-A6DC-4AEF-A25B-53794AF7923F}" sibTransId="{27CD03B4-396B-44BB-8424-1500D5583D08}"/>
    <dgm:cxn modelId="{0E837B26-1BFF-40E7-833F-33E260755754}" srcId="{E8DF08A1-3C41-435D-B292-AA19FD4982E9}" destId="{FD9583C2-C9AE-46E3-AA2D-BEC1BC15023B}" srcOrd="2" destOrd="0" parTransId="{3D700B15-D066-4EAC-93AC-A354DCD6023A}" sibTransId="{610D0C8F-6884-4D58-8C10-1DF619262B4D}"/>
    <dgm:cxn modelId="{BEDDE20A-98D7-466A-920D-220E26118322}" type="presOf" srcId="{00FEC709-4048-46AD-9832-3C100E0141F6}" destId="{967C3F8C-7AF9-4701-95A7-748BCEB6A1C6}" srcOrd="0" destOrd="0" presId="urn:microsoft.com/office/officeart/2005/8/layout/cycle6"/>
    <dgm:cxn modelId="{73779A13-6671-4E99-AF5D-6EA4E2305B47}" type="presOf" srcId="{CB13FA91-5EE8-4E5E-8258-53603994D5B4}" destId="{1AF20FCF-137B-4759-BA21-34B5D8F2915B}" srcOrd="0" destOrd="0" presId="urn:microsoft.com/office/officeart/2005/8/layout/cycle6"/>
    <dgm:cxn modelId="{9D9A9AD8-1273-43F8-8716-A2C0C2501267}" type="presOf" srcId="{2F8E651B-42F9-4F1E-8197-51515F4B5A95}" destId="{A08B7298-92F6-42DE-B2D6-017DF6B1E9FE}" srcOrd="0" destOrd="0" presId="urn:microsoft.com/office/officeart/2005/8/layout/cycle6"/>
    <dgm:cxn modelId="{5592361F-4FEA-4B77-8B25-6393DDF437B9}" type="presOf" srcId="{610D0C8F-6884-4D58-8C10-1DF619262B4D}" destId="{28C93ADF-9F13-444A-83EC-DF3C61F3C316}" srcOrd="0" destOrd="0" presId="urn:microsoft.com/office/officeart/2005/8/layout/cycle6"/>
    <dgm:cxn modelId="{700FB63D-0F0B-4619-8892-A4B8AC306F18}" type="presParOf" srcId="{25FD26FE-16D1-43E3-9255-06464CE48FA8}" destId="{F0E79C72-ECCE-4440-9C93-931601A3D69A}" srcOrd="0" destOrd="0" presId="urn:microsoft.com/office/officeart/2005/8/layout/cycle6"/>
    <dgm:cxn modelId="{92EC8072-39FA-401E-B10A-71BD57494266}" type="presParOf" srcId="{25FD26FE-16D1-43E3-9255-06464CE48FA8}" destId="{18D15409-7F7B-4A67-B9DF-5AE2E1C139BF}" srcOrd="1" destOrd="0" presId="urn:microsoft.com/office/officeart/2005/8/layout/cycle6"/>
    <dgm:cxn modelId="{E87199B6-27BF-48BB-863E-1CDFD3066BCA}" type="presParOf" srcId="{25FD26FE-16D1-43E3-9255-06464CE48FA8}" destId="{0DB5F391-ED51-46BE-B9DE-15045B7FB49F}" srcOrd="2" destOrd="0" presId="urn:microsoft.com/office/officeart/2005/8/layout/cycle6"/>
    <dgm:cxn modelId="{BC123AB1-388E-4209-8CE5-302D57167964}" type="presParOf" srcId="{25FD26FE-16D1-43E3-9255-06464CE48FA8}" destId="{640E40EF-8838-4967-8BDC-B69EEB8E812A}" srcOrd="3" destOrd="0" presId="urn:microsoft.com/office/officeart/2005/8/layout/cycle6"/>
    <dgm:cxn modelId="{33350209-21EB-4B53-9867-00EBF0CAB489}" type="presParOf" srcId="{25FD26FE-16D1-43E3-9255-06464CE48FA8}" destId="{93E896F2-B82C-4883-AD8F-0A3F05E1B284}" srcOrd="4" destOrd="0" presId="urn:microsoft.com/office/officeart/2005/8/layout/cycle6"/>
    <dgm:cxn modelId="{8794D01E-DBED-4717-BA42-0E6D77E3963D}" type="presParOf" srcId="{25FD26FE-16D1-43E3-9255-06464CE48FA8}" destId="{FF8630D4-E832-4797-9831-499FC4516365}" srcOrd="5" destOrd="0" presId="urn:microsoft.com/office/officeart/2005/8/layout/cycle6"/>
    <dgm:cxn modelId="{B18DBDC6-8F6A-434E-8690-C8590D3CE235}" type="presParOf" srcId="{25FD26FE-16D1-43E3-9255-06464CE48FA8}" destId="{F89238CA-2DC3-4F1B-94A1-5F8EBFC1EFF4}" srcOrd="6" destOrd="0" presId="urn:microsoft.com/office/officeart/2005/8/layout/cycle6"/>
    <dgm:cxn modelId="{D9B2DEB0-8D17-418C-B61E-FE1347C56D51}" type="presParOf" srcId="{25FD26FE-16D1-43E3-9255-06464CE48FA8}" destId="{81233F5C-93E3-4FB8-878B-7B5B0A0EE243}" srcOrd="7" destOrd="0" presId="urn:microsoft.com/office/officeart/2005/8/layout/cycle6"/>
    <dgm:cxn modelId="{8D25890F-F048-4004-B50A-57CA014CBF20}" type="presParOf" srcId="{25FD26FE-16D1-43E3-9255-06464CE48FA8}" destId="{28C93ADF-9F13-444A-83EC-DF3C61F3C316}" srcOrd="8" destOrd="0" presId="urn:microsoft.com/office/officeart/2005/8/layout/cycle6"/>
    <dgm:cxn modelId="{7D97A09E-EF62-405C-A328-B6517DB07D2F}" type="presParOf" srcId="{25FD26FE-16D1-43E3-9255-06464CE48FA8}" destId="{967C3F8C-7AF9-4701-95A7-748BCEB6A1C6}" srcOrd="9" destOrd="0" presId="urn:microsoft.com/office/officeart/2005/8/layout/cycle6"/>
    <dgm:cxn modelId="{7F466E08-9B3E-45A4-BA91-74612C92321C}" type="presParOf" srcId="{25FD26FE-16D1-43E3-9255-06464CE48FA8}" destId="{55D3299C-51C8-4AD4-9D56-9ACA0287083A}" srcOrd="10" destOrd="0" presId="urn:microsoft.com/office/officeart/2005/8/layout/cycle6"/>
    <dgm:cxn modelId="{30787AEC-C31B-4AFE-9652-5D2A56FD4126}" type="presParOf" srcId="{25FD26FE-16D1-43E3-9255-06464CE48FA8}" destId="{B07EA399-7DBD-4BCC-9CC7-1FC9C30A2B4C}" srcOrd="11" destOrd="0" presId="urn:microsoft.com/office/officeart/2005/8/layout/cycle6"/>
    <dgm:cxn modelId="{7D7F2BC5-FD4F-4622-880C-EA7C264F2ED6}" type="presParOf" srcId="{25FD26FE-16D1-43E3-9255-06464CE48FA8}" destId="{267BA75B-E143-46A1-97B4-405964C94453}" srcOrd="12" destOrd="0" presId="urn:microsoft.com/office/officeart/2005/8/layout/cycle6"/>
    <dgm:cxn modelId="{28F24AEE-F90A-4EDE-9ACE-3E63D2C5AE16}" type="presParOf" srcId="{25FD26FE-16D1-43E3-9255-06464CE48FA8}" destId="{7EFA7BCC-3857-444A-9F01-459A3404F28D}" srcOrd="13" destOrd="0" presId="urn:microsoft.com/office/officeart/2005/8/layout/cycle6"/>
    <dgm:cxn modelId="{A9457B78-E3F3-4258-8D6E-CE141EC999E9}" type="presParOf" srcId="{25FD26FE-16D1-43E3-9255-06464CE48FA8}" destId="{A08B7298-92F6-42DE-B2D6-017DF6B1E9FE}" srcOrd="14" destOrd="0" presId="urn:microsoft.com/office/officeart/2005/8/layout/cycle6"/>
    <dgm:cxn modelId="{8DE48229-DB6D-4C4D-942A-3EE60FEB9F36}" type="presParOf" srcId="{25FD26FE-16D1-43E3-9255-06464CE48FA8}" destId="{1AF20FCF-137B-4759-BA21-34B5D8F2915B}" srcOrd="15" destOrd="0" presId="urn:microsoft.com/office/officeart/2005/8/layout/cycle6"/>
    <dgm:cxn modelId="{9B68FDFE-7920-4965-967E-A11EC30474D1}" type="presParOf" srcId="{25FD26FE-16D1-43E3-9255-06464CE48FA8}" destId="{F4123D36-45C0-41A5-89A5-947FF826AC7E}" srcOrd="16" destOrd="0" presId="urn:microsoft.com/office/officeart/2005/8/layout/cycle6"/>
    <dgm:cxn modelId="{B41B304A-EDAE-4EEF-B211-363BE2667915}" type="presParOf" srcId="{25FD26FE-16D1-43E3-9255-06464CE48FA8}" destId="{FAD73612-1DA7-4654-84DA-F5BB51E584FA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53088D3-DB95-4862-9A07-EF6A886430F1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59F54E8B-F6B4-41A9-AA43-18B4180C7EC6}">
      <dgm:prSet phldrT="[Текст]"/>
      <dgm:spPr/>
      <dgm:t>
        <a:bodyPr/>
        <a:lstStyle/>
        <a:p>
          <a:r>
            <a:rPr lang="uk-UA" b="1" i="0" dirty="0" smtClean="0">
              <a:solidFill>
                <a:srgbClr val="FFFF00"/>
              </a:solidFill>
            </a:rPr>
            <a:t>І</a:t>
          </a:r>
          <a:r>
            <a:rPr lang="ru-RU" b="1" i="0" dirty="0" smtClean="0">
              <a:solidFill>
                <a:srgbClr val="FFFF00"/>
              </a:solidFill>
            </a:rPr>
            <a:t>К</a:t>
          </a:r>
          <a:r>
            <a:rPr lang="en-US" b="1" i="0" dirty="0" smtClean="0">
              <a:solidFill>
                <a:srgbClr val="FFFF00"/>
              </a:solidFill>
            </a:rPr>
            <a:t>T-</a:t>
          </a:r>
          <a:r>
            <a:rPr lang="ru-RU" b="1" i="0" dirty="0" err="1" smtClean="0">
              <a:solidFill>
                <a:srgbClr val="FFFF00"/>
              </a:solidFill>
            </a:rPr>
            <a:t>грамотність</a:t>
          </a:r>
          <a:r>
            <a:rPr lang="ru-RU" b="1" i="0" dirty="0" smtClean="0">
              <a:solidFill>
                <a:srgbClr val="FFFF00"/>
              </a:solidFill>
            </a:rPr>
            <a:t> </a:t>
          </a:r>
          <a:endParaRPr lang="ru-RU" b="1" dirty="0">
            <a:solidFill>
              <a:srgbClr val="FFFF00"/>
            </a:solidFill>
          </a:endParaRPr>
        </a:p>
      </dgm:t>
    </dgm:pt>
    <dgm:pt modelId="{0160E3F5-70A9-441C-A5ED-38FC71A98B66}" type="parTrans" cxnId="{52A46557-FF88-4932-A5E7-BB895D0A2B70}">
      <dgm:prSet/>
      <dgm:spPr/>
      <dgm:t>
        <a:bodyPr/>
        <a:lstStyle/>
        <a:p>
          <a:endParaRPr lang="ru-RU"/>
        </a:p>
      </dgm:t>
    </dgm:pt>
    <dgm:pt modelId="{C61E7596-0092-48A7-9266-146B619F0FD0}" type="sibTrans" cxnId="{52A46557-FF88-4932-A5E7-BB895D0A2B70}">
      <dgm:prSet/>
      <dgm:spPr/>
      <dgm:t>
        <a:bodyPr/>
        <a:lstStyle/>
        <a:p>
          <a:endParaRPr lang="ru-RU"/>
        </a:p>
      </dgm:t>
    </dgm:pt>
    <dgm:pt modelId="{0198F48A-2CC5-48F6-9023-1CCB90CA783C}">
      <dgm:prSet phldrT="[Текст]" custT="1"/>
      <dgm:spPr/>
      <dgm:t>
        <a:bodyPr/>
        <a:lstStyle/>
        <a:p>
          <a:r>
            <a:rPr lang="uk-UA" sz="36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Медіа грамотність</a:t>
          </a:r>
          <a:endParaRPr lang="ru-RU" sz="3600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588F4009-4D8D-4FBD-8713-7ABDAECB08F2}" type="parTrans" cxnId="{9F3898C4-164A-4582-9EA1-3745949ED35A}">
      <dgm:prSet/>
      <dgm:spPr/>
      <dgm:t>
        <a:bodyPr/>
        <a:lstStyle/>
        <a:p>
          <a:endParaRPr lang="ru-RU"/>
        </a:p>
      </dgm:t>
    </dgm:pt>
    <dgm:pt modelId="{C0070D15-5B77-4BC8-998F-40A913F09D6E}" type="sibTrans" cxnId="{9F3898C4-164A-4582-9EA1-3745949ED35A}">
      <dgm:prSet/>
      <dgm:spPr/>
      <dgm:t>
        <a:bodyPr/>
        <a:lstStyle/>
        <a:p>
          <a:endParaRPr lang="ru-RU"/>
        </a:p>
      </dgm:t>
    </dgm:pt>
    <dgm:pt modelId="{B17FE819-ACE3-4C3E-B5DA-5BC1733F9564}">
      <dgm:prSet phldrT="[Текст]" custT="1"/>
      <dgm:spPr/>
      <dgm:t>
        <a:bodyPr/>
        <a:lstStyle/>
        <a:p>
          <a:r>
            <a:rPr lang="uk-UA" sz="2400" b="1" dirty="0" smtClean="0">
              <a:solidFill>
                <a:schemeClr val="tx2">
                  <a:lumMod val="10000"/>
                </a:schemeClr>
              </a:solidFill>
            </a:rPr>
            <a:t>Інформаційна грамотність</a:t>
          </a:r>
          <a:endParaRPr lang="ru-RU" sz="2400" b="1" dirty="0">
            <a:solidFill>
              <a:schemeClr val="tx2">
                <a:lumMod val="10000"/>
              </a:schemeClr>
            </a:solidFill>
          </a:endParaRPr>
        </a:p>
      </dgm:t>
    </dgm:pt>
    <dgm:pt modelId="{18A4F286-A177-4CC8-BE8F-9D2FF070B238}" type="parTrans" cxnId="{9486BA0E-607E-4051-BE6F-DE1A44731256}">
      <dgm:prSet/>
      <dgm:spPr/>
      <dgm:t>
        <a:bodyPr/>
        <a:lstStyle/>
        <a:p>
          <a:endParaRPr lang="ru-RU"/>
        </a:p>
      </dgm:t>
    </dgm:pt>
    <dgm:pt modelId="{841D906F-92CE-4C90-A03E-E1735990041A}" type="sibTrans" cxnId="{9486BA0E-607E-4051-BE6F-DE1A44731256}">
      <dgm:prSet/>
      <dgm:spPr/>
      <dgm:t>
        <a:bodyPr/>
        <a:lstStyle/>
        <a:p>
          <a:endParaRPr lang="ru-RU"/>
        </a:p>
      </dgm:t>
    </dgm:pt>
    <dgm:pt modelId="{9066F1D2-4CDF-4F6B-A9CF-C614C2C870FF}" type="pres">
      <dgm:prSet presAssocID="{B53088D3-DB95-4862-9A07-EF6A886430F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D44D537-0320-4105-A6FB-C9AA4A6DB18E}" type="pres">
      <dgm:prSet presAssocID="{59F54E8B-F6B4-41A9-AA43-18B4180C7EC6}" presName="gear1" presStyleLbl="node1" presStyleIdx="0" presStyleCnt="3" custLinFactNeighborX="14627" custLinFactNeighborY="-83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47389C-E796-4E0E-962B-887A5BE08A6E}" type="pres">
      <dgm:prSet presAssocID="{59F54E8B-F6B4-41A9-AA43-18B4180C7EC6}" presName="gear1srcNode" presStyleLbl="node1" presStyleIdx="0" presStyleCnt="3"/>
      <dgm:spPr/>
      <dgm:t>
        <a:bodyPr/>
        <a:lstStyle/>
        <a:p>
          <a:endParaRPr lang="ru-RU"/>
        </a:p>
      </dgm:t>
    </dgm:pt>
    <dgm:pt modelId="{5D3670CF-B8BF-4678-8E0B-0CB098285788}" type="pres">
      <dgm:prSet presAssocID="{59F54E8B-F6B4-41A9-AA43-18B4180C7EC6}" presName="gear1dstNode" presStyleLbl="node1" presStyleIdx="0" presStyleCnt="3"/>
      <dgm:spPr/>
      <dgm:t>
        <a:bodyPr/>
        <a:lstStyle/>
        <a:p>
          <a:endParaRPr lang="ru-RU"/>
        </a:p>
      </dgm:t>
    </dgm:pt>
    <dgm:pt modelId="{42ED19DE-64DD-4241-974E-5E9627941F03}" type="pres">
      <dgm:prSet presAssocID="{0198F48A-2CC5-48F6-9023-1CCB90CA783C}" presName="gear2" presStyleLbl="node1" presStyleIdx="1" presStyleCnt="3" custScaleX="170002" custScaleY="91126" custLinFactNeighborX="-5341" custLinFactNeighborY="102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203DD1-8AFA-49CA-8952-A7E64C585BF2}" type="pres">
      <dgm:prSet presAssocID="{0198F48A-2CC5-48F6-9023-1CCB90CA783C}" presName="gear2srcNode" presStyleLbl="node1" presStyleIdx="1" presStyleCnt="3"/>
      <dgm:spPr/>
      <dgm:t>
        <a:bodyPr/>
        <a:lstStyle/>
        <a:p>
          <a:endParaRPr lang="ru-RU"/>
        </a:p>
      </dgm:t>
    </dgm:pt>
    <dgm:pt modelId="{171669C8-3C76-4CAF-BAAC-3A88D0A396EF}" type="pres">
      <dgm:prSet presAssocID="{0198F48A-2CC5-48F6-9023-1CCB90CA783C}" presName="gear2dstNode" presStyleLbl="node1" presStyleIdx="1" presStyleCnt="3"/>
      <dgm:spPr/>
      <dgm:t>
        <a:bodyPr/>
        <a:lstStyle/>
        <a:p>
          <a:endParaRPr lang="ru-RU"/>
        </a:p>
      </dgm:t>
    </dgm:pt>
    <dgm:pt modelId="{F724FDEC-651B-43CE-B1D4-B0DA721320A5}" type="pres">
      <dgm:prSet presAssocID="{B17FE819-ACE3-4C3E-B5DA-5BC1733F9564}" presName="gear3" presStyleLbl="node1" presStyleIdx="2" presStyleCnt="3" custScaleX="130954" custScaleY="118242" custLinFactNeighborX="15569" custLinFactNeighborY="-7412"/>
      <dgm:spPr/>
      <dgm:t>
        <a:bodyPr/>
        <a:lstStyle/>
        <a:p>
          <a:endParaRPr lang="ru-RU"/>
        </a:p>
      </dgm:t>
    </dgm:pt>
    <dgm:pt modelId="{53FC3AA8-1B89-421B-B42D-79210F2BE041}" type="pres">
      <dgm:prSet presAssocID="{B17FE819-ACE3-4C3E-B5DA-5BC1733F956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73AE35-3BA0-488C-BEBB-E5C78D129042}" type="pres">
      <dgm:prSet presAssocID="{B17FE819-ACE3-4C3E-B5DA-5BC1733F9564}" presName="gear3srcNode" presStyleLbl="node1" presStyleIdx="2" presStyleCnt="3"/>
      <dgm:spPr/>
      <dgm:t>
        <a:bodyPr/>
        <a:lstStyle/>
        <a:p>
          <a:endParaRPr lang="ru-RU"/>
        </a:p>
      </dgm:t>
    </dgm:pt>
    <dgm:pt modelId="{053EE322-3C70-4EC8-9F8F-CE4B2DC25107}" type="pres">
      <dgm:prSet presAssocID="{B17FE819-ACE3-4C3E-B5DA-5BC1733F9564}" presName="gear3dstNode" presStyleLbl="node1" presStyleIdx="2" presStyleCnt="3"/>
      <dgm:spPr/>
      <dgm:t>
        <a:bodyPr/>
        <a:lstStyle/>
        <a:p>
          <a:endParaRPr lang="ru-RU"/>
        </a:p>
      </dgm:t>
    </dgm:pt>
    <dgm:pt modelId="{52B1EC32-4DE8-4D83-9C8E-59E72F3DA0D8}" type="pres">
      <dgm:prSet presAssocID="{C61E7596-0092-48A7-9266-146B619F0FD0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E754C077-34F4-4CEB-BF4A-E9998A0A7A8E}" type="pres">
      <dgm:prSet presAssocID="{C0070D15-5B77-4BC8-998F-40A913F09D6E}" presName="connector2" presStyleLbl="sibTrans2D1" presStyleIdx="1" presStyleCnt="3" custLinFactNeighborX="-19787" custLinFactNeighborY="-8249"/>
      <dgm:spPr/>
      <dgm:t>
        <a:bodyPr/>
        <a:lstStyle/>
        <a:p>
          <a:endParaRPr lang="ru-RU"/>
        </a:p>
      </dgm:t>
    </dgm:pt>
    <dgm:pt modelId="{4A1261F6-ECA6-43C7-AF80-9E5200B1E3AE}" type="pres">
      <dgm:prSet presAssocID="{841D906F-92CE-4C90-A03E-E1735990041A}" presName="connector3" presStyleLbl="sibTrans2D1" presStyleIdx="2" presStyleCnt="3" custLinFactNeighborX="-3089" custLinFactNeighborY="-6516"/>
      <dgm:spPr/>
      <dgm:t>
        <a:bodyPr/>
        <a:lstStyle/>
        <a:p>
          <a:endParaRPr lang="ru-RU"/>
        </a:p>
      </dgm:t>
    </dgm:pt>
  </dgm:ptLst>
  <dgm:cxnLst>
    <dgm:cxn modelId="{F08F4ED6-E4E5-41E7-8336-89A469594593}" type="presOf" srcId="{59F54E8B-F6B4-41A9-AA43-18B4180C7EC6}" destId="{ED44D537-0320-4105-A6FB-C9AA4A6DB18E}" srcOrd="0" destOrd="0" presId="urn:microsoft.com/office/officeart/2005/8/layout/gear1"/>
    <dgm:cxn modelId="{6DA1E428-EA6C-4BCB-8426-1A3DFFD4247E}" type="presOf" srcId="{841D906F-92CE-4C90-A03E-E1735990041A}" destId="{4A1261F6-ECA6-43C7-AF80-9E5200B1E3AE}" srcOrd="0" destOrd="0" presId="urn:microsoft.com/office/officeart/2005/8/layout/gear1"/>
    <dgm:cxn modelId="{C59AABBA-C6DC-412E-B2E0-8275EC80D564}" type="presOf" srcId="{C61E7596-0092-48A7-9266-146B619F0FD0}" destId="{52B1EC32-4DE8-4D83-9C8E-59E72F3DA0D8}" srcOrd="0" destOrd="0" presId="urn:microsoft.com/office/officeart/2005/8/layout/gear1"/>
    <dgm:cxn modelId="{1DDF5C80-F73A-41A9-80CD-5EB2A550FA6C}" type="presOf" srcId="{B17FE819-ACE3-4C3E-B5DA-5BC1733F9564}" destId="{53FC3AA8-1B89-421B-B42D-79210F2BE041}" srcOrd="1" destOrd="0" presId="urn:microsoft.com/office/officeart/2005/8/layout/gear1"/>
    <dgm:cxn modelId="{E7CBAFE6-6E06-4736-92EB-DAF96CB47EB5}" type="presOf" srcId="{B53088D3-DB95-4862-9A07-EF6A886430F1}" destId="{9066F1D2-4CDF-4F6B-A9CF-C614C2C870FF}" srcOrd="0" destOrd="0" presId="urn:microsoft.com/office/officeart/2005/8/layout/gear1"/>
    <dgm:cxn modelId="{9F3898C4-164A-4582-9EA1-3745949ED35A}" srcId="{B53088D3-DB95-4862-9A07-EF6A886430F1}" destId="{0198F48A-2CC5-48F6-9023-1CCB90CA783C}" srcOrd="1" destOrd="0" parTransId="{588F4009-4D8D-4FBD-8713-7ABDAECB08F2}" sibTransId="{C0070D15-5B77-4BC8-998F-40A913F09D6E}"/>
    <dgm:cxn modelId="{72045BB8-1E03-4858-840A-70D6080F0597}" type="presOf" srcId="{B17FE819-ACE3-4C3E-B5DA-5BC1733F9564}" destId="{F724FDEC-651B-43CE-B1D4-B0DA721320A5}" srcOrd="0" destOrd="0" presId="urn:microsoft.com/office/officeart/2005/8/layout/gear1"/>
    <dgm:cxn modelId="{BADA9493-2C68-4964-A9C7-69645B535958}" type="presOf" srcId="{0198F48A-2CC5-48F6-9023-1CCB90CA783C}" destId="{171669C8-3C76-4CAF-BAAC-3A88D0A396EF}" srcOrd="2" destOrd="0" presId="urn:microsoft.com/office/officeart/2005/8/layout/gear1"/>
    <dgm:cxn modelId="{39566212-A374-4A42-A14C-6815BA9CB726}" type="presOf" srcId="{0198F48A-2CC5-48F6-9023-1CCB90CA783C}" destId="{0D203DD1-8AFA-49CA-8952-A7E64C585BF2}" srcOrd="1" destOrd="0" presId="urn:microsoft.com/office/officeart/2005/8/layout/gear1"/>
    <dgm:cxn modelId="{9705F185-32F8-4F18-9790-A1062AA4017B}" type="presOf" srcId="{0198F48A-2CC5-48F6-9023-1CCB90CA783C}" destId="{42ED19DE-64DD-4241-974E-5E9627941F03}" srcOrd="0" destOrd="0" presId="urn:microsoft.com/office/officeart/2005/8/layout/gear1"/>
    <dgm:cxn modelId="{6EAD1C7F-4753-4EAA-BB89-BE551B8F83BD}" type="presOf" srcId="{59F54E8B-F6B4-41A9-AA43-18B4180C7EC6}" destId="{EE47389C-E796-4E0E-962B-887A5BE08A6E}" srcOrd="1" destOrd="0" presId="urn:microsoft.com/office/officeart/2005/8/layout/gear1"/>
    <dgm:cxn modelId="{52A46557-FF88-4932-A5E7-BB895D0A2B70}" srcId="{B53088D3-DB95-4862-9A07-EF6A886430F1}" destId="{59F54E8B-F6B4-41A9-AA43-18B4180C7EC6}" srcOrd="0" destOrd="0" parTransId="{0160E3F5-70A9-441C-A5ED-38FC71A98B66}" sibTransId="{C61E7596-0092-48A7-9266-146B619F0FD0}"/>
    <dgm:cxn modelId="{9486BA0E-607E-4051-BE6F-DE1A44731256}" srcId="{B53088D3-DB95-4862-9A07-EF6A886430F1}" destId="{B17FE819-ACE3-4C3E-B5DA-5BC1733F9564}" srcOrd="2" destOrd="0" parTransId="{18A4F286-A177-4CC8-BE8F-9D2FF070B238}" sibTransId="{841D906F-92CE-4C90-A03E-E1735990041A}"/>
    <dgm:cxn modelId="{24892A97-3C9D-424D-B9A3-2748438861D4}" type="presOf" srcId="{B17FE819-ACE3-4C3E-B5DA-5BC1733F9564}" destId="{2273AE35-3BA0-488C-BEBB-E5C78D129042}" srcOrd="2" destOrd="0" presId="urn:microsoft.com/office/officeart/2005/8/layout/gear1"/>
    <dgm:cxn modelId="{A8C40F42-0CBA-4B6B-B33D-85E29B669900}" type="presOf" srcId="{B17FE819-ACE3-4C3E-B5DA-5BC1733F9564}" destId="{053EE322-3C70-4EC8-9F8F-CE4B2DC25107}" srcOrd="3" destOrd="0" presId="urn:microsoft.com/office/officeart/2005/8/layout/gear1"/>
    <dgm:cxn modelId="{D5865120-3FAD-452E-84C9-44B8CBEEB10D}" type="presOf" srcId="{C0070D15-5B77-4BC8-998F-40A913F09D6E}" destId="{E754C077-34F4-4CEB-BF4A-E9998A0A7A8E}" srcOrd="0" destOrd="0" presId="urn:microsoft.com/office/officeart/2005/8/layout/gear1"/>
    <dgm:cxn modelId="{53CDCD7C-E488-4B71-8FA2-5E0E2A2A1801}" type="presOf" srcId="{59F54E8B-F6B4-41A9-AA43-18B4180C7EC6}" destId="{5D3670CF-B8BF-4678-8E0B-0CB098285788}" srcOrd="2" destOrd="0" presId="urn:microsoft.com/office/officeart/2005/8/layout/gear1"/>
    <dgm:cxn modelId="{B2BEBEF9-1C06-4300-B285-3B79B780E137}" type="presParOf" srcId="{9066F1D2-4CDF-4F6B-A9CF-C614C2C870FF}" destId="{ED44D537-0320-4105-A6FB-C9AA4A6DB18E}" srcOrd="0" destOrd="0" presId="urn:microsoft.com/office/officeart/2005/8/layout/gear1"/>
    <dgm:cxn modelId="{2631D189-FB1C-4EB4-BCC3-49862927D4DA}" type="presParOf" srcId="{9066F1D2-4CDF-4F6B-A9CF-C614C2C870FF}" destId="{EE47389C-E796-4E0E-962B-887A5BE08A6E}" srcOrd="1" destOrd="0" presId="urn:microsoft.com/office/officeart/2005/8/layout/gear1"/>
    <dgm:cxn modelId="{D574D3C8-B8BE-48F4-9649-36822D62DE88}" type="presParOf" srcId="{9066F1D2-4CDF-4F6B-A9CF-C614C2C870FF}" destId="{5D3670CF-B8BF-4678-8E0B-0CB098285788}" srcOrd="2" destOrd="0" presId="urn:microsoft.com/office/officeart/2005/8/layout/gear1"/>
    <dgm:cxn modelId="{0FD866AC-D3D6-4AAA-A368-86A3D80885A0}" type="presParOf" srcId="{9066F1D2-4CDF-4F6B-A9CF-C614C2C870FF}" destId="{42ED19DE-64DD-4241-974E-5E9627941F03}" srcOrd="3" destOrd="0" presId="urn:microsoft.com/office/officeart/2005/8/layout/gear1"/>
    <dgm:cxn modelId="{5BBA45CC-BB68-45C1-A3B5-6349302D7516}" type="presParOf" srcId="{9066F1D2-4CDF-4F6B-A9CF-C614C2C870FF}" destId="{0D203DD1-8AFA-49CA-8952-A7E64C585BF2}" srcOrd="4" destOrd="0" presId="urn:microsoft.com/office/officeart/2005/8/layout/gear1"/>
    <dgm:cxn modelId="{F1BD10D7-BC1B-48ED-806C-40E68C4AADE5}" type="presParOf" srcId="{9066F1D2-4CDF-4F6B-A9CF-C614C2C870FF}" destId="{171669C8-3C76-4CAF-BAAC-3A88D0A396EF}" srcOrd="5" destOrd="0" presId="urn:microsoft.com/office/officeart/2005/8/layout/gear1"/>
    <dgm:cxn modelId="{68D39E4F-F278-4C1C-BB74-C4F97CADBF4F}" type="presParOf" srcId="{9066F1D2-4CDF-4F6B-A9CF-C614C2C870FF}" destId="{F724FDEC-651B-43CE-B1D4-B0DA721320A5}" srcOrd="6" destOrd="0" presId="urn:microsoft.com/office/officeart/2005/8/layout/gear1"/>
    <dgm:cxn modelId="{FA61E922-B4C6-4CB4-B8B0-87E2B9E1FF99}" type="presParOf" srcId="{9066F1D2-4CDF-4F6B-A9CF-C614C2C870FF}" destId="{53FC3AA8-1B89-421B-B42D-79210F2BE041}" srcOrd="7" destOrd="0" presId="urn:microsoft.com/office/officeart/2005/8/layout/gear1"/>
    <dgm:cxn modelId="{B2BCC9BE-4E13-401E-8107-669A0E6CCA8C}" type="presParOf" srcId="{9066F1D2-4CDF-4F6B-A9CF-C614C2C870FF}" destId="{2273AE35-3BA0-488C-BEBB-E5C78D129042}" srcOrd="8" destOrd="0" presId="urn:microsoft.com/office/officeart/2005/8/layout/gear1"/>
    <dgm:cxn modelId="{EA1B19E5-90A6-4071-9717-F01CDBB76C81}" type="presParOf" srcId="{9066F1D2-4CDF-4F6B-A9CF-C614C2C870FF}" destId="{053EE322-3C70-4EC8-9F8F-CE4B2DC25107}" srcOrd="9" destOrd="0" presId="urn:microsoft.com/office/officeart/2005/8/layout/gear1"/>
    <dgm:cxn modelId="{9B14083D-87BF-41B8-B463-5812A358671D}" type="presParOf" srcId="{9066F1D2-4CDF-4F6B-A9CF-C614C2C870FF}" destId="{52B1EC32-4DE8-4D83-9C8E-59E72F3DA0D8}" srcOrd="10" destOrd="0" presId="urn:microsoft.com/office/officeart/2005/8/layout/gear1"/>
    <dgm:cxn modelId="{AC7421E8-2A33-4BA5-8925-D015991B17F4}" type="presParOf" srcId="{9066F1D2-4CDF-4F6B-A9CF-C614C2C870FF}" destId="{E754C077-34F4-4CEB-BF4A-E9998A0A7A8E}" srcOrd="11" destOrd="0" presId="urn:microsoft.com/office/officeart/2005/8/layout/gear1"/>
    <dgm:cxn modelId="{2AEBD8B2-7B54-4631-8F26-B208FD918A53}" type="presParOf" srcId="{9066F1D2-4CDF-4F6B-A9CF-C614C2C870FF}" destId="{4A1261F6-ECA6-43C7-AF80-9E5200B1E3A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79AB2D-0E35-4964-9A7D-6B1012408890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D072A8A9-B73F-4C24-AEAC-B2AEA847DA58}">
      <dgm:prSet phldrT="[Текст]" custT="1"/>
      <dgm:spPr/>
      <dgm:t>
        <a:bodyPr/>
        <a:lstStyle/>
        <a:p>
          <a:r>
            <a:rPr lang="ru-RU" sz="2400" b="1" i="0" dirty="0" err="1" smtClean="0">
              <a:solidFill>
                <a:schemeClr val="bg1"/>
              </a:solidFill>
            </a:rPr>
            <a:t>Використання</a:t>
          </a:r>
          <a:r>
            <a:rPr lang="ru-RU" sz="2400" b="1" i="0" dirty="0" smtClean="0">
              <a:solidFill>
                <a:schemeClr val="bg1"/>
              </a:solidFill>
            </a:rPr>
            <a:t> </a:t>
          </a:r>
          <a:r>
            <a:rPr lang="ru-RU" sz="2400" b="1" i="0" dirty="0" err="1" smtClean="0">
              <a:solidFill>
                <a:schemeClr val="bg1"/>
              </a:solidFill>
            </a:rPr>
            <a:t>сукупного</a:t>
          </a:r>
          <a:r>
            <a:rPr lang="ru-RU" sz="2400" b="1" i="0" dirty="0" smtClean="0">
              <a:solidFill>
                <a:schemeClr val="bg1"/>
              </a:solidFill>
            </a:rPr>
            <a:t> </a:t>
          </a:r>
          <a:r>
            <a:rPr lang="ru-RU" sz="2400" b="1" i="0" dirty="0" err="1" smtClean="0">
              <a:solidFill>
                <a:schemeClr val="bg1"/>
              </a:solidFill>
            </a:rPr>
            <a:t>інтелекту</a:t>
          </a:r>
          <a:r>
            <a:rPr lang="ru-RU" sz="2400" b="1" i="0" dirty="0" smtClean="0">
              <a:solidFill>
                <a:schemeClr val="bg1"/>
              </a:solidFill>
            </a:rPr>
            <a:t> </a:t>
          </a:r>
          <a:r>
            <a:rPr lang="ru-RU" sz="2400" b="1" i="0" dirty="0" err="1" smtClean="0">
              <a:solidFill>
                <a:schemeClr val="bg1"/>
              </a:solidFill>
            </a:rPr>
            <a:t>груп</a:t>
          </a:r>
          <a:r>
            <a:rPr lang="ru-RU" sz="2400" b="1" i="0" dirty="0" smtClean="0">
              <a:solidFill>
                <a:schemeClr val="bg1"/>
              </a:solidFill>
            </a:rPr>
            <a:t> для </a:t>
          </a:r>
          <a:r>
            <a:rPr lang="ru-RU" sz="2400" b="1" i="0" dirty="0" err="1" smtClean="0">
              <a:solidFill>
                <a:schemeClr val="bg1"/>
              </a:solidFill>
            </a:rPr>
            <a:t>досягнення</a:t>
          </a:r>
          <a:r>
            <a:rPr lang="ru-RU" sz="2400" b="1" i="0" dirty="0" smtClean="0">
              <a:solidFill>
                <a:schemeClr val="bg1"/>
              </a:solidFill>
            </a:rPr>
            <a:t> </a:t>
          </a:r>
          <a:r>
            <a:rPr lang="ru-RU" sz="2400" b="1" i="0" dirty="0" err="1" smtClean="0">
              <a:solidFill>
                <a:schemeClr val="bg1"/>
              </a:solidFill>
            </a:rPr>
            <a:t>цілей</a:t>
          </a:r>
          <a:endParaRPr lang="ru-RU" sz="2400" b="1" dirty="0">
            <a:solidFill>
              <a:schemeClr val="bg1"/>
            </a:solidFill>
          </a:endParaRPr>
        </a:p>
      </dgm:t>
    </dgm:pt>
    <dgm:pt modelId="{A754AE9D-BFA3-4A67-A3A1-B4B6EA11707F}" type="parTrans" cxnId="{E14A8147-35D9-4EB6-8D56-6A1225FFBF5A}">
      <dgm:prSet/>
      <dgm:spPr/>
      <dgm:t>
        <a:bodyPr/>
        <a:lstStyle/>
        <a:p>
          <a:endParaRPr lang="ru-RU"/>
        </a:p>
      </dgm:t>
    </dgm:pt>
    <dgm:pt modelId="{055A540A-B340-4E42-9F47-972563BF56B4}" type="sibTrans" cxnId="{E14A8147-35D9-4EB6-8D56-6A1225FFBF5A}">
      <dgm:prSet/>
      <dgm:spPr/>
      <dgm:t>
        <a:bodyPr/>
        <a:lstStyle/>
        <a:p>
          <a:endParaRPr lang="ru-RU"/>
        </a:p>
      </dgm:t>
    </dgm:pt>
    <dgm:pt modelId="{06C33DDA-F393-4906-979A-AC9208DEC47E}">
      <dgm:prSet phldrT="[Текст]" custT="1"/>
      <dgm:spPr/>
      <dgm:t>
        <a:bodyPr/>
        <a:lstStyle/>
        <a:p>
          <a:r>
            <a:rPr lang="ru-RU" sz="3200" b="1" i="0" dirty="0" err="1" smtClean="0">
              <a:solidFill>
                <a:srgbClr val="FFFF00"/>
              </a:solidFill>
            </a:rPr>
            <a:t>Визнання</a:t>
          </a:r>
          <a:r>
            <a:rPr lang="ru-RU" sz="3200" b="1" i="0" dirty="0" smtClean="0">
              <a:solidFill>
                <a:srgbClr val="FFFF00"/>
              </a:solidFill>
            </a:rPr>
            <a:t> </a:t>
          </a:r>
          <a:r>
            <a:rPr lang="ru-RU" sz="3200" b="1" i="0" dirty="0" err="1" smtClean="0">
              <a:solidFill>
                <a:srgbClr val="FFFF00"/>
              </a:solidFill>
            </a:rPr>
            <a:t>культурних</a:t>
          </a:r>
          <a:r>
            <a:rPr lang="ru-RU" sz="3200" b="1" i="0" dirty="0" smtClean="0">
              <a:solidFill>
                <a:srgbClr val="FFFF00"/>
              </a:solidFill>
            </a:rPr>
            <a:t> </a:t>
          </a:r>
          <a:r>
            <a:rPr lang="ru-RU" sz="3200" b="1" i="0" dirty="0" err="1" smtClean="0">
              <a:solidFill>
                <a:srgbClr val="FFFF00"/>
              </a:solidFill>
            </a:rPr>
            <a:t>розбіжностей</a:t>
          </a:r>
          <a:r>
            <a:rPr lang="ru-RU" sz="3200" b="1" i="0" dirty="0" smtClean="0">
              <a:solidFill>
                <a:srgbClr val="FFFF00"/>
              </a:solidFill>
            </a:rPr>
            <a:t> </a:t>
          </a:r>
          <a:endParaRPr lang="ru-RU" sz="3200" b="1" dirty="0">
            <a:solidFill>
              <a:srgbClr val="FFFF00"/>
            </a:solidFill>
          </a:endParaRPr>
        </a:p>
      </dgm:t>
    </dgm:pt>
    <dgm:pt modelId="{92D2E84B-A03A-4D1E-8E53-85F17B5CB32D}" type="parTrans" cxnId="{E3742AA7-A3DD-4AF7-B4A4-3F486ACA83FA}">
      <dgm:prSet/>
      <dgm:spPr/>
      <dgm:t>
        <a:bodyPr/>
        <a:lstStyle/>
        <a:p>
          <a:endParaRPr lang="ru-RU"/>
        </a:p>
      </dgm:t>
    </dgm:pt>
    <dgm:pt modelId="{81B4B15C-9AFE-4710-B1B2-A33A3FBB7B9A}" type="sibTrans" cxnId="{E3742AA7-A3DD-4AF7-B4A4-3F486ACA83FA}">
      <dgm:prSet/>
      <dgm:spPr/>
      <dgm:t>
        <a:bodyPr/>
        <a:lstStyle/>
        <a:p>
          <a:endParaRPr lang="ru-RU"/>
        </a:p>
      </dgm:t>
    </dgm:pt>
    <dgm:pt modelId="{335C0B41-8F5B-478C-B9A8-7D3544959E11}">
      <dgm:prSet phldrT="[Текст]" custT="1"/>
      <dgm:spPr/>
      <dgm:t>
        <a:bodyPr/>
        <a:lstStyle/>
        <a:p>
          <a:r>
            <a:rPr lang="ru-RU" sz="2600" b="1" i="0" dirty="0" smtClean="0">
              <a:solidFill>
                <a:schemeClr val="bg1"/>
              </a:solidFill>
            </a:rPr>
            <a:t>Продуктивна </a:t>
          </a:r>
          <a:r>
            <a:rPr lang="ru-RU" sz="2600" b="1" i="0" dirty="0" err="1" smtClean="0">
              <a:solidFill>
                <a:schemeClr val="bg1"/>
              </a:solidFill>
            </a:rPr>
            <a:t>співпраця</a:t>
          </a:r>
          <a:endParaRPr lang="ru-RU" sz="2200" b="1" dirty="0">
            <a:solidFill>
              <a:schemeClr val="bg1"/>
            </a:solidFill>
          </a:endParaRPr>
        </a:p>
      </dgm:t>
    </dgm:pt>
    <dgm:pt modelId="{1955FAC9-E1BE-41B9-AAD6-13A000F20551}" type="parTrans" cxnId="{CEAD9CFC-282A-4B83-B314-A7FF2193DE8B}">
      <dgm:prSet/>
      <dgm:spPr/>
      <dgm:t>
        <a:bodyPr/>
        <a:lstStyle/>
        <a:p>
          <a:endParaRPr lang="ru-RU"/>
        </a:p>
      </dgm:t>
    </dgm:pt>
    <dgm:pt modelId="{5CBB203E-9398-42C0-B832-E9C0FE2A995D}" type="sibTrans" cxnId="{CEAD9CFC-282A-4B83-B314-A7FF2193DE8B}">
      <dgm:prSet/>
      <dgm:spPr/>
      <dgm:t>
        <a:bodyPr/>
        <a:lstStyle/>
        <a:p>
          <a:endParaRPr lang="ru-RU"/>
        </a:p>
      </dgm:t>
    </dgm:pt>
    <dgm:pt modelId="{C0C44F25-E85C-4723-9FB0-1CD346507CBF}" type="pres">
      <dgm:prSet presAssocID="{2B79AB2D-0E35-4964-9A7D-6B1012408890}" presName="compositeShape" presStyleCnt="0">
        <dgm:presLayoutVars>
          <dgm:chMax val="7"/>
          <dgm:dir/>
          <dgm:resizeHandles val="exact"/>
        </dgm:presLayoutVars>
      </dgm:prSet>
      <dgm:spPr/>
    </dgm:pt>
    <dgm:pt modelId="{01009D11-399D-42F9-A7D6-D21E6712D52D}" type="pres">
      <dgm:prSet presAssocID="{2B79AB2D-0E35-4964-9A7D-6B1012408890}" presName="wedge1" presStyleLbl="node1" presStyleIdx="0" presStyleCnt="3" custLinFactNeighborX="441" custLinFactNeighborY="-714"/>
      <dgm:spPr/>
      <dgm:t>
        <a:bodyPr/>
        <a:lstStyle/>
        <a:p>
          <a:endParaRPr lang="ru-RU"/>
        </a:p>
      </dgm:t>
    </dgm:pt>
    <dgm:pt modelId="{3E9074EA-012F-4AB5-A4AE-E4E7DE284ECB}" type="pres">
      <dgm:prSet presAssocID="{2B79AB2D-0E35-4964-9A7D-6B1012408890}" presName="dummy1a" presStyleCnt="0"/>
      <dgm:spPr/>
    </dgm:pt>
    <dgm:pt modelId="{4621F06E-FCBD-4234-B446-B3D15942AB65}" type="pres">
      <dgm:prSet presAssocID="{2B79AB2D-0E35-4964-9A7D-6B1012408890}" presName="dummy1b" presStyleCnt="0"/>
      <dgm:spPr/>
    </dgm:pt>
    <dgm:pt modelId="{A6364710-482A-463B-8437-66419865EAA5}" type="pres">
      <dgm:prSet presAssocID="{2B79AB2D-0E35-4964-9A7D-6B1012408890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2CD1D7-2C7D-4F2F-A7FA-DA4B5BCD4DA0}" type="pres">
      <dgm:prSet presAssocID="{2B79AB2D-0E35-4964-9A7D-6B1012408890}" presName="wedge2" presStyleLbl="node1" presStyleIdx="1" presStyleCnt="3"/>
      <dgm:spPr/>
      <dgm:t>
        <a:bodyPr/>
        <a:lstStyle/>
        <a:p>
          <a:endParaRPr lang="ru-RU"/>
        </a:p>
      </dgm:t>
    </dgm:pt>
    <dgm:pt modelId="{262A3F78-82D7-4193-9BF4-865A1C322CD3}" type="pres">
      <dgm:prSet presAssocID="{2B79AB2D-0E35-4964-9A7D-6B1012408890}" presName="dummy2a" presStyleCnt="0"/>
      <dgm:spPr/>
    </dgm:pt>
    <dgm:pt modelId="{D6483E08-71CF-4ACF-A15D-21C41D330519}" type="pres">
      <dgm:prSet presAssocID="{2B79AB2D-0E35-4964-9A7D-6B1012408890}" presName="dummy2b" presStyleCnt="0"/>
      <dgm:spPr/>
    </dgm:pt>
    <dgm:pt modelId="{A122C9D2-E7A3-4AEB-AB82-849D8BD3017A}" type="pres">
      <dgm:prSet presAssocID="{2B79AB2D-0E35-4964-9A7D-6B1012408890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F21AB6-F5CE-4BB7-BD0E-B9C6DD9167D4}" type="pres">
      <dgm:prSet presAssocID="{2B79AB2D-0E35-4964-9A7D-6B1012408890}" presName="wedge3" presStyleLbl="node1" presStyleIdx="2" presStyleCnt="3" custScaleX="105879"/>
      <dgm:spPr/>
      <dgm:t>
        <a:bodyPr/>
        <a:lstStyle/>
        <a:p>
          <a:endParaRPr lang="ru-RU"/>
        </a:p>
      </dgm:t>
    </dgm:pt>
    <dgm:pt modelId="{B31CDB5D-484C-47B2-B85D-21DACB809985}" type="pres">
      <dgm:prSet presAssocID="{2B79AB2D-0E35-4964-9A7D-6B1012408890}" presName="dummy3a" presStyleCnt="0"/>
      <dgm:spPr/>
    </dgm:pt>
    <dgm:pt modelId="{B4A623DE-2200-49D3-80F2-7A6CD37ADCDF}" type="pres">
      <dgm:prSet presAssocID="{2B79AB2D-0E35-4964-9A7D-6B1012408890}" presName="dummy3b" presStyleCnt="0"/>
      <dgm:spPr/>
    </dgm:pt>
    <dgm:pt modelId="{12DC3FFD-23B1-4148-B494-0AA00C3D67A2}" type="pres">
      <dgm:prSet presAssocID="{2B79AB2D-0E35-4964-9A7D-6B1012408890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F5B544-265E-40E0-9D4E-71AB6CF6EC83}" type="pres">
      <dgm:prSet presAssocID="{055A540A-B340-4E42-9F47-972563BF56B4}" presName="arrowWedge1" presStyleLbl="fgSibTrans2D1" presStyleIdx="0" presStyleCnt="3" custScaleX="101922" custScaleY="101484"/>
      <dgm:spPr/>
    </dgm:pt>
    <dgm:pt modelId="{BAC79CA1-0F29-4A65-8E5D-02EEB81371DF}" type="pres">
      <dgm:prSet presAssocID="{81B4B15C-9AFE-4710-B1B2-A33A3FBB7B9A}" presName="arrowWedge2" presStyleLbl="fgSibTrans2D1" presStyleIdx="1" presStyleCnt="3"/>
      <dgm:spPr/>
    </dgm:pt>
    <dgm:pt modelId="{305B3E64-9B2E-4FA0-ACED-3F87EF859C54}" type="pres">
      <dgm:prSet presAssocID="{5CBB203E-9398-42C0-B832-E9C0FE2A995D}" presName="arrowWedge3" presStyleLbl="fgSibTrans2D1" presStyleIdx="2" presStyleCnt="3"/>
      <dgm:spPr/>
    </dgm:pt>
  </dgm:ptLst>
  <dgm:cxnLst>
    <dgm:cxn modelId="{F4F8AF9B-B747-4AB7-8C53-A682725A08C0}" type="presOf" srcId="{2B79AB2D-0E35-4964-9A7D-6B1012408890}" destId="{C0C44F25-E85C-4723-9FB0-1CD346507CBF}" srcOrd="0" destOrd="0" presId="urn:microsoft.com/office/officeart/2005/8/layout/cycle8"/>
    <dgm:cxn modelId="{13DC7FB9-4250-4BA9-8598-C4ED45418CF3}" type="presOf" srcId="{335C0B41-8F5B-478C-B9A8-7D3544959E11}" destId="{53F21AB6-F5CE-4BB7-BD0E-B9C6DD9167D4}" srcOrd="0" destOrd="0" presId="urn:microsoft.com/office/officeart/2005/8/layout/cycle8"/>
    <dgm:cxn modelId="{CEAD9CFC-282A-4B83-B314-A7FF2193DE8B}" srcId="{2B79AB2D-0E35-4964-9A7D-6B1012408890}" destId="{335C0B41-8F5B-478C-B9A8-7D3544959E11}" srcOrd="2" destOrd="0" parTransId="{1955FAC9-E1BE-41B9-AAD6-13A000F20551}" sibTransId="{5CBB203E-9398-42C0-B832-E9C0FE2A995D}"/>
    <dgm:cxn modelId="{1009A306-72AB-4420-8920-D0F5762CBED0}" type="presOf" srcId="{335C0B41-8F5B-478C-B9A8-7D3544959E11}" destId="{12DC3FFD-23B1-4148-B494-0AA00C3D67A2}" srcOrd="1" destOrd="0" presId="urn:microsoft.com/office/officeart/2005/8/layout/cycle8"/>
    <dgm:cxn modelId="{E3742AA7-A3DD-4AF7-B4A4-3F486ACA83FA}" srcId="{2B79AB2D-0E35-4964-9A7D-6B1012408890}" destId="{06C33DDA-F393-4906-979A-AC9208DEC47E}" srcOrd="1" destOrd="0" parTransId="{92D2E84B-A03A-4D1E-8E53-85F17B5CB32D}" sibTransId="{81B4B15C-9AFE-4710-B1B2-A33A3FBB7B9A}"/>
    <dgm:cxn modelId="{248CAC89-0F49-4200-9505-2BD89AEE0D27}" type="presOf" srcId="{06C33DDA-F393-4906-979A-AC9208DEC47E}" destId="{CA2CD1D7-2C7D-4F2F-A7FA-DA4B5BCD4DA0}" srcOrd="0" destOrd="0" presId="urn:microsoft.com/office/officeart/2005/8/layout/cycle8"/>
    <dgm:cxn modelId="{496295A9-3383-46E0-A5D3-839D8A2726AE}" type="presOf" srcId="{D072A8A9-B73F-4C24-AEAC-B2AEA847DA58}" destId="{01009D11-399D-42F9-A7D6-D21E6712D52D}" srcOrd="0" destOrd="0" presId="urn:microsoft.com/office/officeart/2005/8/layout/cycle8"/>
    <dgm:cxn modelId="{C2A62D11-3C83-4DA6-8FB4-3617700A1B44}" type="presOf" srcId="{06C33DDA-F393-4906-979A-AC9208DEC47E}" destId="{A122C9D2-E7A3-4AEB-AB82-849D8BD3017A}" srcOrd="1" destOrd="0" presId="urn:microsoft.com/office/officeart/2005/8/layout/cycle8"/>
    <dgm:cxn modelId="{E14A8147-35D9-4EB6-8D56-6A1225FFBF5A}" srcId="{2B79AB2D-0E35-4964-9A7D-6B1012408890}" destId="{D072A8A9-B73F-4C24-AEAC-B2AEA847DA58}" srcOrd="0" destOrd="0" parTransId="{A754AE9D-BFA3-4A67-A3A1-B4B6EA11707F}" sibTransId="{055A540A-B340-4E42-9F47-972563BF56B4}"/>
    <dgm:cxn modelId="{16E6EB3F-CF31-4BA2-A3FB-500FC2FE2C59}" type="presOf" srcId="{D072A8A9-B73F-4C24-AEAC-B2AEA847DA58}" destId="{A6364710-482A-463B-8437-66419865EAA5}" srcOrd="1" destOrd="0" presId="urn:microsoft.com/office/officeart/2005/8/layout/cycle8"/>
    <dgm:cxn modelId="{858DDEEF-C807-4F5B-B267-494E5A610BDA}" type="presParOf" srcId="{C0C44F25-E85C-4723-9FB0-1CD346507CBF}" destId="{01009D11-399D-42F9-A7D6-D21E6712D52D}" srcOrd="0" destOrd="0" presId="urn:microsoft.com/office/officeart/2005/8/layout/cycle8"/>
    <dgm:cxn modelId="{253E77B7-C559-4D6F-BFCB-F623FBD3F558}" type="presParOf" srcId="{C0C44F25-E85C-4723-9FB0-1CD346507CBF}" destId="{3E9074EA-012F-4AB5-A4AE-E4E7DE284ECB}" srcOrd="1" destOrd="0" presId="urn:microsoft.com/office/officeart/2005/8/layout/cycle8"/>
    <dgm:cxn modelId="{D866566E-B417-4ADC-A602-04BBD9CA68B6}" type="presParOf" srcId="{C0C44F25-E85C-4723-9FB0-1CD346507CBF}" destId="{4621F06E-FCBD-4234-B446-B3D15942AB65}" srcOrd="2" destOrd="0" presId="urn:microsoft.com/office/officeart/2005/8/layout/cycle8"/>
    <dgm:cxn modelId="{8F835E7A-F10F-4A1B-8FE7-2BC9C3D849F1}" type="presParOf" srcId="{C0C44F25-E85C-4723-9FB0-1CD346507CBF}" destId="{A6364710-482A-463B-8437-66419865EAA5}" srcOrd="3" destOrd="0" presId="urn:microsoft.com/office/officeart/2005/8/layout/cycle8"/>
    <dgm:cxn modelId="{552198A7-E08E-427A-BB31-7B211E2AFDC5}" type="presParOf" srcId="{C0C44F25-E85C-4723-9FB0-1CD346507CBF}" destId="{CA2CD1D7-2C7D-4F2F-A7FA-DA4B5BCD4DA0}" srcOrd="4" destOrd="0" presId="urn:microsoft.com/office/officeart/2005/8/layout/cycle8"/>
    <dgm:cxn modelId="{D029ED75-777E-4D48-9270-2CDF7CCB6E2B}" type="presParOf" srcId="{C0C44F25-E85C-4723-9FB0-1CD346507CBF}" destId="{262A3F78-82D7-4193-9BF4-865A1C322CD3}" srcOrd="5" destOrd="0" presId="urn:microsoft.com/office/officeart/2005/8/layout/cycle8"/>
    <dgm:cxn modelId="{6E580071-B27B-4373-BF15-BCD0D56FDB8E}" type="presParOf" srcId="{C0C44F25-E85C-4723-9FB0-1CD346507CBF}" destId="{D6483E08-71CF-4ACF-A15D-21C41D330519}" srcOrd="6" destOrd="0" presId="urn:microsoft.com/office/officeart/2005/8/layout/cycle8"/>
    <dgm:cxn modelId="{8D0A1BEE-50E0-4659-8414-F132BEE46677}" type="presParOf" srcId="{C0C44F25-E85C-4723-9FB0-1CD346507CBF}" destId="{A122C9D2-E7A3-4AEB-AB82-849D8BD3017A}" srcOrd="7" destOrd="0" presId="urn:microsoft.com/office/officeart/2005/8/layout/cycle8"/>
    <dgm:cxn modelId="{811C285A-33B3-406B-80A4-ED9F1C3CAFAD}" type="presParOf" srcId="{C0C44F25-E85C-4723-9FB0-1CD346507CBF}" destId="{53F21AB6-F5CE-4BB7-BD0E-B9C6DD9167D4}" srcOrd="8" destOrd="0" presId="urn:microsoft.com/office/officeart/2005/8/layout/cycle8"/>
    <dgm:cxn modelId="{D8F67FEE-237C-4250-B4F3-EE15B5B19DBB}" type="presParOf" srcId="{C0C44F25-E85C-4723-9FB0-1CD346507CBF}" destId="{B31CDB5D-484C-47B2-B85D-21DACB809985}" srcOrd="9" destOrd="0" presId="urn:microsoft.com/office/officeart/2005/8/layout/cycle8"/>
    <dgm:cxn modelId="{AF5D446F-CD78-457D-8FCE-E01B7927061E}" type="presParOf" srcId="{C0C44F25-E85C-4723-9FB0-1CD346507CBF}" destId="{B4A623DE-2200-49D3-80F2-7A6CD37ADCDF}" srcOrd="10" destOrd="0" presId="urn:microsoft.com/office/officeart/2005/8/layout/cycle8"/>
    <dgm:cxn modelId="{79BB906B-1206-486B-A62E-B02FFD437A2B}" type="presParOf" srcId="{C0C44F25-E85C-4723-9FB0-1CD346507CBF}" destId="{12DC3FFD-23B1-4148-B494-0AA00C3D67A2}" srcOrd="11" destOrd="0" presId="urn:microsoft.com/office/officeart/2005/8/layout/cycle8"/>
    <dgm:cxn modelId="{150B8DAD-DEF6-44D5-8D39-F7C2E253D5DB}" type="presParOf" srcId="{C0C44F25-E85C-4723-9FB0-1CD346507CBF}" destId="{ECF5B544-265E-40E0-9D4E-71AB6CF6EC83}" srcOrd="12" destOrd="0" presId="urn:microsoft.com/office/officeart/2005/8/layout/cycle8"/>
    <dgm:cxn modelId="{118E6A97-8CEA-403E-A34C-32E72715521E}" type="presParOf" srcId="{C0C44F25-E85C-4723-9FB0-1CD346507CBF}" destId="{BAC79CA1-0F29-4A65-8E5D-02EEB81371DF}" srcOrd="13" destOrd="0" presId="urn:microsoft.com/office/officeart/2005/8/layout/cycle8"/>
    <dgm:cxn modelId="{5052C9B6-7CC5-4628-84B7-F49819277F2D}" type="presParOf" srcId="{C0C44F25-E85C-4723-9FB0-1CD346507CBF}" destId="{305B3E64-9B2E-4FA0-ACED-3F87EF859C54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A1681-57BE-480E-9ABD-3930582B4A83}">
      <dsp:nvSpPr>
        <dsp:cNvPr id="0" name=""/>
        <dsp:cNvSpPr/>
      </dsp:nvSpPr>
      <dsp:spPr>
        <a:xfrm>
          <a:off x="-7751028" y="-1164915"/>
          <a:ext cx="9071198" cy="9071198"/>
        </a:xfrm>
        <a:prstGeom prst="blockArc">
          <a:avLst>
            <a:gd name="adj1" fmla="val 18900000"/>
            <a:gd name="adj2" fmla="val 2700000"/>
            <a:gd name="adj3" fmla="val 238"/>
          </a:avLst>
        </a:pr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7425BB-0EC3-4571-99C3-52BF7788CD6B}">
      <dsp:nvSpPr>
        <dsp:cNvPr id="0" name=""/>
        <dsp:cNvSpPr/>
      </dsp:nvSpPr>
      <dsp:spPr>
        <a:xfrm>
          <a:off x="337864" y="306462"/>
          <a:ext cx="8581095" cy="61265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6295" tIns="137160" rIns="137160" bIns="13716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400" b="1" kern="1200" dirty="0" smtClean="0">
              <a:solidFill>
                <a:srgbClr val="FFFF00"/>
              </a:solidFill>
            </a:rPr>
            <a:t>Критичне мислення</a:t>
          </a:r>
          <a:endParaRPr lang="ru-RU" sz="5400" b="1" kern="1200" dirty="0">
            <a:solidFill>
              <a:srgbClr val="FFFF00"/>
            </a:solidFill>
          </a:endParaRPr>
        </a:p>
      </dsp:txBody>
      <dsp:txXfrm>
        <a:off x="337864" y="306462"/>
        <a:ext cx="8581095" cy="612655"/>
      </dsp:txXfrm>
    </dsp:sp>
    <dsp:sp modelId="{ADFF34A0-8D42-4364-A18E-6567E65F548E}">
      <dsp:nvSpPr>
        <dsp:cNvPr id="0" name=""/>
        <dsp:cNvSpPr/>
      </dsp:nvSpPr>
      <dsp:spPr>
        <a:xfrm>
          <a:off x="-45045" y="229880"/>
          <a:ext cx="765819" cy="765819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9AF7EF-4302-4D07-8643-3D548669F31E}">
      <dsp:nvSpPr>
        <dsp:cNvPr id="0" name=""/>
        <dsp:cNvSpPr/>
      </dsp:nvSpPr>
      <dsp:spPr>
        <a:xfrm>
          <a:off x="982653" y="1196755"/>
          <a:ext cx="8026281" cy="612655"/>
        </a:xfrm>
        <a:prstGeom prst="rect">
          <a:avLst/>
        </a:prstGeom>
        <a:solidFill>
          <a:schemeClr val="accent3">
            <a:hueOff val="-595136"/>
            <a:satOff val="2049"/>
            <a:lumOff val="-166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6295" tIns="137160" rIns="137160" bIns="13716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400" b="1" kern="1200" dirty="0" smtClean="0">
              <a:solidFill>
                <a:schemeClr val="bg2">
                  <a:lumMod val="60000"/>
                  <a:lumOff val="40000"/>
                </a:schemeClr>
              </a:solidFill>
            </a:rPr>
            <a:t>Креативність</a:t>
          </a:r>
          <a:endParaRPr lang="ru-RU" sz="5400" b="1" kern="1200" dirty="0">
            <a:solidFill>
              <a:schemeClr val="bg2">
                <a:lumMod val="60000"/>
                <a:lumOff val="40000"/>
              </a:schemeClr>
            </a:solidFill>
          </a:endParaRPr>
        </a:p>
      </dsp:txBody>
      <dsp:txXfrm>
        <a:off x="982653" y="1196755"/>
        <a:ext cx="8026281" cy="612655"/>
      </dsp:txXfrm>
    </dsp:sp>
    <dsp:sp modelId="{1BA50FAD-A26E-4B68-A604-7687D1FF71C3}">
      <dsp:nvSpPr>
        <dsp:cNvPr id="0" name=""/>
        <dsp:cNvSpPr/>
      </dsp:nvSpPr>
      <dsp:spPr>
        <a:xfrm>
          <a:off x="509769" y="1149403"/>
          <a:ext cx="765819" cy="765819"/>
        </a:xfrm>
        <a:prstGeom prst="ellipse">
          <a:avLst/>
        </a:prstGeom>
        <a:solidFill>
          <a:srgbClr val="FFFF00"/>
        </a:solidFill>
        <a:ln w="15875" cap="flat" cmpd="sng" algn="ctr">
          <a:solidFill>
            <a:schemeClr val="accent3">
              <a:hueOff val="-595136"/>
              <a:satOff val="2049"/>
              <a:lumOff val="-16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40E7DC-25E1-4A02-9724-B8C7A509EEEB}">
      <dsp:nvSpPr>
        <dsp:cNvPr id="0" name=""/>
        <dsp:cNvSpPr/>
      </dsp:nvSpPr>
      <dsp:spPr>
        <a:xfrm>
          <a:off x="971688" y="2144833"/>
          <a:ext cx="8172297" cy="612655"/>
        </a:xfrm>
        <a:prstGeom prst="rect">
          <a:avLst/>
        </a:prstGeom>
        <a:solidFill>
          <a:schemeClr val="accent3">
            <a:hueOff val="-1190271"/>
            <a:satOff val="4097"/>
            <a:lumOff val="-333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6295" tIns="137160" rIns="137160" bIns="13716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400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 Колаборація (співпраця)</a:t>
          </a:r>
          <a:endParaRPr lang="ru-RU" sz="5400" kern="1200" dirty="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>
        <a:off x="971688" y="2144833"/>
        <a:ext cx="8172297" cy="612655"/>
      </dsp:txXfrm>
    </dsp:sp>
    <dsp:sp modelId="{3171A29D-2963-4108-80CE-F7B78A520EBB}">
      <dsp:nvSpPr>
        <dsp:cNvPr id="0" name=""/>
        <dsp:cNvSpPr/>
      </dsp:nvSpPr>
      <dsp:spPr>
        <a:xfrm>
          <a:off x="813804" y="2068251"/>
          <a:ext cx="765819" cy="765819"/>
        </a:xfrm>
        <a:prstGeom prst="ellipse">
          <a:avLst/>
        </a:prstGeom>
        <a:solidFill>
          <a:srgbClr val="FF66FF"/>
        </a:solidFill>
        <a:ln w="15875" cap="flat" cmpd="sng" algn="ctr">
          <a:solidFill>
            <a:schemeClr val="accent3">
              <a:hueOff val="-1190271"/>
              <a:satOff val="4097"/>
              <a:lumOff val="-33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D68CBF-1CA2-4E19-820A-0CC87BB611A6}">
      <dsp:nvSpPr>
        <dsp:cNvPr id="0" name=""/>
        <dsp:cNvSpPr/>
      </dsp:nvSpPr>
      <dsp:spPr>
        <a:xfrm>
          <a:off x="1293790" y="3064356"/>
          <a:ext cx="7625169" cy="612655"/>
        </a:xfrm>
        <a:prstGeom prst="rect">
          <a:avLst/>
        </a:prstGeom>
        <a:solidFill>
          <a:schemeClr val="accent3">
            <a:hueOff val="-1785407"/>
            <a:satOff val="6146"/>
            <a:lumOff val="-50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6295" tIns="137160" rIns="137160" bIns="13716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400" b="1" kern="1200" dirty="0" smtClean="0">
              <a:solidFill>
                <a:schemeClr val="bg1"/>
              </a:solidFill>
            </a:rPr>
            <a:t>Комунікація</a:t>
          </a:r>
          <a:endParaRPr lang="ru-RU" sz="5400" b="1" kern="1200" dirty="0">
            <a:solidFill>
              <a:schemeClr val="bg1"/>
            </a:solidFill>
          </a:endParaRPr>
        </a:p>
      </dsp:txBody>
      <dsp:txXfrm>
        <a:off x="1293790" y="3064356"/>
        <a:ext cx="7625169" cy="612655"/>
      </dsp:txXfrm>
    </dsp:sp>
    <dsp:sp modelId="{453DBDB2-9A55-4C78-9BEE-E301083940FD}">
      <dsp:nvSpPr>
        <dsp:cNvPr id="0" name=""/>
        <dsp:cNvSpPr/>
      </dsp:nvSpPr>
      <dsp:spPr>
        <a:xfrm>
          <a:off x="910880" y="2987774"/>
          <a:ext cx="765819" cy="765819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15875" cap="flat" cmpd="sng" algn="ctr">
          <a:solidFill>
            <a:schemeClr val="accent3">
              <a:hueOff val="-1785407"/>
              <a:satOff val="6146"/>
              <a:lumOff val="-5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2816E5-669C-44FF-8FD0-1D800911DC49}">
      <dsp:nvSpPr>
        <dsp:cNvPr id="0" name=""/>
        <dsp:cNvSpPr/>
      </dsp:nvSpPr>
      <dsp:spPr>
        <a:xfrm>
          <a:off x="926628" y="3933059"/>
          <a:ext cx="8262416" cy="612655"/>
        </a:xfrm>
        <a:prstGeom prst="rect">
          <a:avLst/>
        </a:prstGeom>
        <a:solidFill>
          <a:schemeClr val="accent3">
            <a:hueOff val="-2380543"/>
            <a:satOff val="8194"/>
            <a:lumOff val="-666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6295" tIns="127000" rIns="127000" bIns="1270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000" b="1" kern="1200" dirty="0" smtClean="0"/>
            <a:t>  </a:t>
          </a:r>
          <a:r>
            <a:rPr lang="uk-UA" sz="4800" b="1" kern="1200" dirty="0" smtClean="0"/>
            <a:t>Комп</a:t>
          </a:r>
          <a:r>
            <a:rPr lang="en-US" sz="4800" b="1" kern="1200" dirty="0" smtClean="0"/>
            <a:t>’</a:t>
          </a:r>
          <a:r>
            <a:rPr lang="uk-UA" sz="4800" b="1" kern="1200" dirty="0" smtClean="0"/>
            <a:t>ютерна</a:t>
          </a:r>
          <a:r>
            <a:rPr lang="en-US" sz="4800" b="1" kern="1200" dirty="0" smtClean="0"/>
            <a:t> </a:t>
          </a:r>
          <a:r>
            <a:rPr lang="uk-UA" sz="4800" b="1" kern="1200" dirty="0" smtClean="0"/>
            <a:t>грамотність</a:t>
          </a:r>
          <a:endParaRPr lang="ru-RU" sz="4800" b="1" kern="1200" dirty="0"/>
        </a:p>
      </dsp:txBody>
      <dsp:txXfrm>
        <a:off x="926628" y="3933059"/>
        <a:ext cx="8262416" cy="612655"/>
      </dsp:txXfrm>
    </dsp:sp>
    <dsp:sp modelId="{A4CCDDE3-83FC-45D9-97E8-F22D4D89EA37}">
      <dsp:nvSpPr>
        <dsp:cNvPr id="0" name=""/>
        <dsp:cNvSpPr/>
      </dsp:nvSpPr>
      <dsp:spPr>
        <a:xfrm flipH="1">
          <a:off x="728611" y="3861045"/>
          <a:ext cx="792201" cy="725866"/>
        </a:xfrm>
        <a:prstGeom prst="ellipse">
          <a:avLst/>
        </a:prstGeom>
        <a:solidFill>
          <a:srgbClr val="00B050"/>
        </a:solidFill>
        <a:ln w="15875" cap="flat" cmpd="sng" algn="ctr">
          <a:solidFill>
            <a:schemeClr val="accent3">
              <a:hueOff val="-2380543"/>
              <a:satOff val="8194"/>
              <a:lumOff val="-66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C1AE6C-A882-4DD1-B0FC-7142D73A8A61}">
      <dsp:nvSpPr>
        <dsp:cNvPr id="0" name=""/>
        <dsp:cNvSpPr/>
      </dsp:nvSpPr>
      <dsp:spPr>
        <a:xfrm>
          <a:off x="1104010" y="4653134"/>
          <a:ext cx="8026281" cy="1048406"/>
        </a:xfrm>
        <a:prstGeom prst="rect">
          <a:avLst/>
        </a:prstGeom>
        <a:solidFill>
          <a:schemeClr val="accent3">
            <a:hueOff val="-2975678"/>
            <a:satOff val="10243"/>
            <a:lumOff val="-833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6295" tIns="96520" rIns="96520" bIns="9652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b="1" kern="1200" dirty="0" smtClean="0">
              <a:solidFill>
                <a:srgbClr val="990000"/>
              </a:solidFill>
            </a:rPr>
            <a:t>Кар</a:t>
          </a:r>
          <a:r>
            <a:rPr lang="en-US" sz="3800" b="1" kern="1200" dirty="0" smtClean="0">
              <a:solidFill>
                <a:srgbClr val="990000"/>
              </a:solidFill>
            </a:rPr>
            <a:t>’</a:t>
          </a:r>
          <a:r>
            <a:rPr lang="uk-UA" sz="3800" b="1" kern="1200" dirty="0" smtClean="0">
              <a:solidFill>
                <a:srgbClr val="990000"/>
              </a:solidFill>
            </a:rPr>
            <a:t>єрна та навчальна впевненість</a:t>
          </a:r>
          <a:endParaRPr lang="ru-RU" sz="3800" b="1" kern="1200" dirty="0">
            <a:solidFill>
              <a:srgbClr val="990000"/>
            </a:solidFill>
          </a:endParaRPr>
        </a:p>
      </dsp:txBody>
      <dsp:txXfrm>
        <a:off x="1104010" y="4653134"/>
        <a:ext cx="8026281" cy="1048406"/>
      </dsp:txXfrm>
    </dsp:sp>
    <dsp:sp modelId="{9396B26F-DA72-4549-9475-19B7FCFD86F0}">
      <dsp:nvSpPr>
        <dsp:cNvPr id="0" name=""/>
        <dsp:cNvSpPr/>
      </dsp:nvSpPr>
      <dsp:spPr>
        <a:xfrm>
          <a:off x="509769" y="4826145"/>
          <a:ext cx="765819" cy="765819"/>
        </a:xfrm>
        <a:prstGeom prst="ellipse">
          <a:avLst/>
        </a:prstGeom>
        <a:solidFill>
          <a:srgbClr val="CC00FF"/>
        </a:solidFill>
        <a:ln w="15875" cap="flat" cmpd="sng" algn="ctr">
          <a:solidFill>
            <a:schemeClr val="accent3">
              <a:hueOff val="-2975678"/>
              <a:satOff val="10243"/>
              <a:lumOff val="-83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AFA166-BFB7-4480-9058-1FAB8834D563}">
      <dsp:nvSpPr>
        <dsp:cNvPr id="0" name=""/>
        <dsp:cNvSpPr/>
      </dsp:nvSpPr>
      <dsp:spPr>
        <a:xfrm>
          <a:off x="337864" y="5822249"/>
          <a:ext cx="8581095" cy="612655"/>
        </a:xfrm>
        <a:prstGeom prst="rect">
          <a:avLst/>
        </a:prstGeom>
        <a:solidFill>
          <a:schemeClr val="accent3">
            <a:hueOff val="-3570814"/>
            <a:satOff val="12291"/>
            <a:lumOff val="-100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6295" tIns="111760" rIns="111760" bIns="11176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1" kern="1200" dirty="0" smtClean="0">
              <a:solidFill>
                <a:srgbClr val="FF3300"/>
              </a:solidFill>
            </a:rPr>
            <a:t>Міжкультурне усвідомлення</a:t>
          </a:r>
          <a:endParaRPr lang="ru-RU" sz="4400" b="1" kern="1200" dirty="0">
            <a:solidFill>
              <a:srgbClr val="FF3300"/>
            </a:solidFill>
          </a:endParaRPr>
        </a:p>
      </dsp:txBody>
      <dsp:txXfrm>
        <a:off x="337864" y="5822249"/>
        <a:ext cx="8581095" cy="612655"/>
      </dsp:txXfrm>
    </dsp:sp>
    <dsp:sp modelId="{3B7E3A9E-582F-422B-8788-F289A601A4A3}">
      <dsp:nvSpPr>
        <dsp:cNvPr id="0" name=""/>
        <dsp:cNvSpPr/>
      </dsp:nvSpPr>
      <dsp:spPr>
        <a:xfrm>
          <a:off x="-45045" y="5745667"/>
          <a:ext cx="765819" cy="765819"/>
        </a:xfrm>
        <a:prstGeom prst="ellipse">
          <a:avLst/>
        </a:prstGeom>
        <a:solidFill>
          <a:schemeClr val="bg2">
            <a:lumMod val="60000"/>
            <a:lumOff val="40000"/>
          </a:schemeClr>
        </a:solidFill>
        <a:ln w="15875" cap="flat" cmpd="sng" algn="ctr">
          <a:solidFill>
            <a:schemeClr val="accent3">
              <a:hueOff val="-3570814"/>
              <a:satOff val="12291"/>
              <a:lumOff val="-10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8D6C3B-3AA6-4F67-8134-6A70786684D5}">
      <dsp:nvSpPr>
        <dsp:cNvPr id="0" name=""/>
        <dsp:cNvSpPr/>
      </dsp:nvSpPr>
      <dsp:spPr>
        <a:xfrm>
          <a:off x="391431" y="125"/>
          <a:ext cx="4069840" cy="1272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/>
            <a:t>Оригінальність</a:t>
          </a:r>
          <a:endParaRPr lang="ru-RU" sz="4000" kern="1200" dirty="0"/>
        </a:p>
      </dsp:txBody>
      <dsp:txXfrm>
        <a:off x="391431" y="125"/>
        <a:ext cx="4069840" cy="1272275"/>
      </dsp:txXfrm>
    </dsp:sp>
    <dsp:sp modelId="{41F5364E-536B-4DA2-89B9-68D514597F2C}">
      <dsp:nvSpPr>
        <dsp:cNvPr id="0" name=""/>
        <dsp:cNvSpPr/>
      </dsp:nvSpPr>
      <dsp:spPr>
        <a:xfrm>
          <a:off x="4841617" y="21428"/>
          <a:ext cx="3803447" cy="12296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Інноваційність</a:t>
          </a:r>
          <a:endParaRPr lang="ru-RU" sz="3600" kern="1200" dirty="0"/>
        </a:p>
      </dsp:txBody>
      <dsp:txXfrm>
        <a:off x="4841617" y="21428"/>
        <a:ext cx="3803447" cy="1229669"/>
      </dsp:txXfrm>
    </dsp:sp>
    <dsp:sp modelId="{C8B30DF9-9A71-40B0-B899-0797E4425ABE}">
      <dsp:nvSpPr>
        <dsp:cNvPr id="0" name=""/>
        <dsp:cNvSpPr/>
      </dsp:nvSpPr>
      <dsp:spPr>
        <a:xfrm>
          <a:off x="316427" y="1652745"/>
          <a:ext cx="3803447" cy="22820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/>
            <a:t>Генерування великої кількості ідей</a:t>
          </a:r>
          <a:endParaRPr lang="ru-RU" sz="4000" kern="1200" dirty="0"/>
        </a:p>
      </dsp:txBody>
      <dsp:txXfrm>
        <a:off x="316427" y="1652745"/>
        <a:ext cx="3803447" cy="2282068"/>
      </dsp:txXfrm>
    </dsp:sp>
    <dsp:sp modelId="{DA41C698-72A8-4612-B7E6-28A38B09B494}">
      <dsp:nvSpPr>
        <dsp:cNvPr id="0" name=""/>
        <dsp:cNvSpPr/>
      </dsp:nvSpPr>
      <dsp:spPr>
        <a:xfrm>
          <a:off x="4500219" y="1652745"/>
          <a:ext cx="4219848" cy="22820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Здатність удосконалювати об</a:t>
          </a:r>
          <a:r>
            <a:rPr lang="en-US" sz="3600" kern="1200" dirty="0" smtClean="0"/>
            <a:t>’</a:t>
          </a:r>
          <a:r>
            <a:rPr lang="uk-UA" sz="3600" kern="1200" dirty="0" smtClean="0"/>
            <a:t>єкт</a:t>
          </a:r>
          <a:endParaRPr lang="ru-RU" sz="3600" kern="1200" dirty="0"/>
        </a:p>
      </dsp:txBody>
      <dsp:txXfrm>
        <a:off x="4500219" y="1652745"/>
        <a:ext cx="4219848" cy="2282068"/>
      </dsp:txXfrm>
    </dsp:sp>
    <dsp:sp modelId="{CE0267ED-AACD-4705-9376-5D7970F51DFC}">
      <dsp:nvSpPr>
        <dsp:cNvPr id="0" name=""/>
        <dsp:cNvSpPr/>
      </dsp:nvSpPr>
      <dsp:spPr>
        <a:xfrm>
          <a:off x="2736295" y="4315283"/>
          <a:ext cx="3803447" cy="22820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0" i="0" kern="1200" dirty="0" err="1" smtClean="0"/>
            <a:t>Впровадження</a:t>
          </a:r>
          <a:r>
            <a:rPr lang="ru-RU" sz="4000" b="0" i="0" kern="1200" dirty="0" smtClean="0"/>
            <a:t> та </a:t>
          </a:r>
          <a:r>
            <a:rPr lang="ru-RU" sz="4000" b="0" i="0" kern="1200" dirty="0" err="1" smtClean="0"/>
            <a:t>донесення</a:t>
          </a:r>
          <a:r>
            <a:rPr lang="ru-RU" sz="4000" b="0" i="0" kern="1200" dirty="0" smtClean="0"/>
            <a:t> </a:t>
          </a:r>
          <a:r>
            <a:rPr lang="ru-RU" sz="4000" b="0" i="0" kern="1200" dirty="0" err="1" smtClean="0"/>
            <a:t>нових</a:t>
          </a:r>
          <a:r>
            <a:rPr lang="ru-RU" sz="4000" b="0" i="0" kern="1200" dirty="0" smtClean="0"/>
            <a:t> </a:t>
          </a:r>
          <a:r>
            <a:rPr lang="ru-RU" sz="4000" b="0" i="0" kern="1200" dirty="0" err="1" smtClean="0"/>
            <a:t>ідей</a:t>
          </a:r>
          <a:r>
            <a:rPr lang="ru-RU" sz="4000" b="0" i="0" kern="1200" dirty="0" smtClean="0"/>
            <a:t> до </a:t>
          </a:r>
          <a:r>
            <a:rPr lang="ru-RU" sz="4000" b="0" i="0" kern="1200" dirty="0" err="1" smtClean="0"/>
            <a:t>інших</a:t>
          </a:r>
          <a:r>
            <a:rPr lang="ru-RU" sz="4000" b="0" i="0" kern="1200" dirty="0" smtClean="0"/>
            <a:t> </a:t>
          </a:r>
          <a:endParaRPr lang="ru-RU" sz="4000" kern="1200" dirty="0"/>
        </a:p>
      </dsp:txBody>
      <dsp:txXfrm>
        <a:off x="2736295" y="4315283"/>
        <a:ext cx="3803447" cy="22820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E79C72-ECCE-4440-9C93-931601A3D69A}">
      <dsp:nvSpPr>
        <dsp:cNvPr id="0" name=""/>
        <dsp:cNvSpPr/>
      </dsp:nvSpPr>
      <dsp:spPr>
        <a:xfrm>
          <a:off x="3735866" y="2364"/>
          <a:ext cx="1814958" cy="11797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dirty="0" smtClean="0">
              <a:solidFill>
                <a:schemeClr val="bg2">
                  <a:lumMod val="75000"/>
                </a:schemeClr>
              </a:solidFill>
            </a:rPr>
            <a:t>Командна робота</a:t>
          </a:r>
          <a:endParaRPr lang="ru-RU" sz="2500" b="1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3793455" y="59953"/>
        <a:ext cx="1699780" cy="1064545"/>
      </dsp:txXfrm>
    </dsp:sp>
    <dsp:sp modelId="{0DB5F391-ED51-46BE-B9DE-15045B7FB49F}">
      <dsp:nvSpPr>
        <dsp:cNvPr id="0" name=""/>
        <dsp:cNvSpPr/>
      </dsp:nvSpPr>
      <dsp:spPr>
        <a:xfrm>
          <a:off x="1864888" y="592226"/>
          <a:ext cx="5556915" cy="5556915"/>
        </a:xfrm>
        <a:custGeom>
          <a:avLst/>
          <a:gdLst/>
          <a:ahLst/>
          <a:cxnLst/>
          <a:rect l="0" t="0" r="0" b="0"/>
          <a:pathLst>
            <a:path>
              <a:moveTo>
                <a:pt x="3697526" y="156408"/>
              </a:moveTo>
              <a:arcTo wR="2778457" hR="2778457" stAng="17358981" swAng="150050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0E40EF-8838-4967-8BDC-B69EEB8E812A}">
      <dsp:nvSpPr>
        <dsp:cNvPr id="0" name=""/>
        <dsp:cNvSpPr/>
      </dsp:nvSpPr>
      <dsp:spPr>
        <a:xfrm>
          <a:off x="6142081" y="1391593"/>
          <a:ext cx="1814958" cy="11797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Допомога</a:t>
          </a:r>
          <a:endParaRPr lang="ru-RU" sz="2500" b="1" kern="1200" dirty="0">
            <a:solidFill>
              <a:schemeClr val="accent6">
                <a:lumMod val="60000"/>
                <a:lumOff val="40000"/>
              </a:schemeClr>
            </a:solidFill>
          </a:endParaRPr>
        </a:p>
      </dsp:txBody>
      <dsp:txXfrm>
        <a:off x="6199670" y="1449182"/>
        <a:ext cx="1699780" cy="1064545"/>
      </dsp:txXfrm>
    </dsp:sp>
    <dsp:sp modelId="{FF8630D4-E832-4797-9831-499FC4516365}">
      <dsp:nvSpPr>
        <dsp:cNvPr id="0" name=""/>
        <dsp:cNvSpPr/>
      </dsp:nvSpPr>
      <dsp:spPr>
        <a:xfrm>
          <a:off x="1864888" y="592226"/>
          <a:ext cx="5556915" cy="5556915"/>
        </a:xfrm>
        <a:custGeom>
          <a:avLst/>
          <a:gdLst/>
          <a:ahLst/>
          <a:cxnLst/>
          <a:rect l="0" t="0" r="0" b="0"/>
          <a:pathLst>
            <a:path>
              <a:moveTo>
                <a:pt x="5443997" y="1994415"/>
              </a:moveTo>
              <a:arcTo wR="2778457" hR="2778457" stAng="20616556" swAng="196688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9238CA-2DC3-4F1B-94A1-5F8EBFC1EFF4}">
      <dsp:nvSpPr>
        <dsp:cNvPr id="0" name=""/>
        <dsp:cNvSpPr/>
      </dsp:nvSpPr>
      <dsp:spPr>
        <a:xfrm>
          <a:off x="6142081" y="4170051"/>
          <a:ext cx="1814958" cy="11797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dirty="0" smtClean="0">
              <a:solidFill>
                <a:srgbClr val="FFFF00"/>
              </a:solidFill>
            </a:rPr>
            <a:t>Обмін</a:t>
          </a:r>
          <a:endParaRPr lang="ru-RU" sz="2500" b="1" kern="1200" dirty="0">
            <a:solidFill>
              <a:srgbClr val="FFFF00"/>
            </a:solidFill>
          </a:endParaRPr>
        </a:p>
      </dsp:txBody>
      <dsp:txXfrm>
        <a:off x="6199670" y="4227640"/>
        <a:ext cx="1699780" cy="1064545"/>
      </dsp:txXfrm>
    </dsp:sp>
    <dsp:sp modelId="{28C93ADF-9F13-444A-83EC-DF3C61F3C316}">
      <dsp:nvSpPr>
        <dsp:cNvPr id="0" name=""/>
        <dsp:cNvSpPr/>
      </dsp:nvSpPr>
      <dsp:spPr>
        <a:xfrm>
          <a:off x="1840192" y="616868"/>
          <a:ext cx="5556915" cy="5556915"/>
        </a:xfrm>
        <a:custGeom>
          <a:avLst/>
          <a:gdLst/>
          <a:ahLst/>
          <a:cxnLst/>
          <a:rect l="0" t="0" r="0" b="0"/>
          <a:pathLst>
            <a:path>
              <a:moveTo>
                <a:pt x="4747537" y="4738700"/>
              </a:moveTo>
              <a:arcTo wR="2778457" hR="2778457" stAng="2692268" swAng="99362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C3F8C-7AF9-4701-95A7-748BCEB6A1C6}">
      <dsp:nvSpPr>
        <dsp:cNvPr id="0" name=""/>
        <dsp:cNvSpPr/>
      </dsp:nvSpPr>
      <dsp:spPr>
        <a:xfrm>
          <a:off x="2930587" y="5561644"/>
          <a:ext cx="3009564" cy="11797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000" kern="1200" dirty="0" smtClean="0">
              <a:solidFill>
                <a:srgbClr val="FF0000"/>
              </a:solidFill>
              <a:latin typeface="Arial Black" panose="020B0A04020102020204" pitchFamily="34" charset="0"/>
            </a:rPr>
            <a:t>Успіх</a:t>
          </a:r>
          <a:endParaRPr lang="ru-RU" sz="6000" kern="1200" dirty="0">
            <a:solidFill>
              <a:srgbClr val="FF0000"/>
            </a:solidFill>
            <a:latin typeface="Arial Black" panose="020B0A04020102020204" pitchFamily="34" charset="0"/>
          </a:endParaRPr>
        </a:p>
      </dsp:txBody>
      <dsp:txXfrm>
        <a:off x="2988176" y="5619233"/>
        <a:ext cx="2894386" cy="1064545"/>
      </dsp:txXfrm>
    </dsp:sp>
    <dsp:sp modelId="{B07EA399-7DBD-4BCC-9CC7-1FC9C30A2B4C}">
      <dsp:nvSpPr>
        <dsp:cNvPr id="0" name=""/>
        <dsp:cNvSpPr/>
      </dsp:nvSpPr>
      <dsp:spPr>
        <a:xfrm>
          <a:off x="1902955" y="635422"/>
          <a:ext cx="5556915" cy="5556915"/>
        </a:xfrm>
        <a:custGeom>
          <a:avLst/>
          <a:gdLst/>
          <a:ahLst/>
          <a:cxnLst/>
          <a:rect l="0" t="0" r="0" b="0"/>
          <a:pathLst>
            <a:path>
              <a:moveTo>
                <a:pt x="1023819" y="4932772"/>
              </a:moveTo>
              <a:arcTo wR="2778457" hR="2778457" stAng="7749720" swAng="59649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BA75B-E143-46A1-97B4-405964C94453}">
      <dsp:nvSpPr>
        <dsp:cNvPr id="0" name=""/>
        <dsp:cNvSpPr/>
      </dsp:nvSpPr>
      <dsp:spPr>
        <a:xfrm>
          <a:off x="1186959" y="4290624"/>
          <a:ext cx="2100343" cy="9385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dirty="0" smtClean="0">
              <a:solidFill>
                <a:schemeClr val="accent2">
                  <a:lumMod val="75000"/>
                </a:schemeClr>
              </a:solidFill>
            </a:rPr>
            <a:t>Довіра</a:t>
          </a:r>
          <a:endParaRPr lang="ru-RU" sz="25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1232777" y="4336442"/>
        <a:ext cx="2008707" cy="846940"/>
      </dsp:txXfrm>
    </dsp:sp>
    <dsp:sp modelId="{A08B7298-92F6-42DE-B2D6-017DF6B1E9FE}">
      <dsp:nvSpPr>
        <dsp:cNvPr id="0" name=""/>
        <dsp:cNvSpPr/>
      </dsp:nvSpPr>
      <dsp:spPr>
        <a:xfrm>
          <a:off x="1864888" y="592226"/>
          <a:ext cx="5556915" cy="5556915"/>
        </a:xfrm>
        <a:custGeom>
          <a:avLst/>
          <a:gdLst/>
          <a:ahLst/>
          <a:cxnLst/>
          <a:rect l="0" t="0" r="0" b="0"/>
          <a:pathLst>
            <a:path>
              <a:moveTo>
                <a:pt x="151070" y="3682153"/>
              </a:moveTo>
              <a:arcTo wR="2778457" hR="2778457" stAng="9661154" swAng="212079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F20FCF-137B-4759-BA21-34B5D8F2915B}">
      <dsp:nvSpPr>
        <dsp:cNvPr id="0" name=""/>
        <dsp:cNvSpPr/>
      </dsp:nvSpPr>
      <dsp:spPr>
        <a:xfrm>
          <a:off x="1329651" y="1391593"/>
          <a:ext cx="1814958" cy="11797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dirty="0" smtClean="0">
              <a:solidFill>
                <a:srgbClr val="FFFF00"/>
              </a:solidFill>
            </a:rPr>
            <a:t>Підтримка</a:t>
          </a:r>
          <a:endParaRPr lang="ru-RU" sz="2500" b="1" kern="1200" dirty="0">
            <a:solidFill>
              <a:srgbClr val="FFFF00"/>
            </a:solidFill>
          </a:endParaRPr>
        </a:p>
      </dsp:txBody>
      <dsp:txXfrm>
        <a:off x="1387240" y="1449182"/>
        <a:ext cx="1699780" cy="1064545"/>
      </dsp:txXfrm>
    </dsp:sp>
    <dsp:sp modelId="{FAD73612-1DA7-4654-84DA-F5BB51E584FA}">
      <dsp:nvSpPr>
        <dsp:cNvPr id="0" name=""/>
        <dsp:cNvSpPr/>
      </dsp:nvSpPr>
      <dsp:spPr>
        <a:xfrm>
          <a:off x="1864888" y="592226"/>
          <a:ext cx="5556915" cy="5556915"/>
        </a:xfrm>
        <a:custGeom>
          <a:avLst/>
          <a:gdLst/>
          <a:ahLst/>
          <a:cxnLst/>
          <a:rect l="0" t="0" r="0" b="0"/>
          <a:pathLst>
            <a:path>
              <a:moveTo>
                <a:pt x="837081" y="790773"/>
              </a:moveTo>
              <a:arcTo wR="2778457" hR="2778457" stAng="13540515" swAng="150050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E398-92F9-4918-B122-FF36D7286DD3}" type="datetimeFigureOut">
              <a:rPr lang="ru-RU" smtClean="0"/>
              <a:t>05.12.2017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63CD-E4A9-4C58-9C7F-6EB2D43CD7D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E398-92F9-4918-B122-FF36D7286DD3}" type="datetimeFigureOut">
              <a:rPr lang="ru-RU" smtClean="0"/>
              <a:t>05.12.2017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63CD-E4A9-4C58-9C7F-6EB2D43CD7D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E398-92F9-4918-B122-FF36D7286DD3}" type="datetimeFigureOut">
              <a:rPr lang="ru-RU" smtClean="0"/>
              <a:t>05.12.2017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63CD-E4A9-4C58-9C7F-6EB2D43CD7DA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E398-92F9-4918-B122-FF36D7286DD3}" type="datetimeFigureOut">
              <a:rPr lang="ru-RU" smtClean="0"/>
              <a:t>05.12.2017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63CD-E4A9-4C58-9C7F-6EB2D43CD7D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E398-92F9-4918-B122-FF36D7286DD3}" type="datetimeFigureOut">
              <a:rPr lang="ru-RU" smtClean="0"/>
              <a:t>05.12.2017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63CD-E4A9-4C58-9C7F-6EB2D43CD7D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E398-92F9-4918-B122-FF36D7286DD3}" type="datetimeFigureOut">
              <a:rPr lang="ru-RU" smtClean="0"/>
              <a:t>05.12.2017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63CD-E4A9-4C58-9C7F-6EB2D43CD7D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E398-92F9-4918-B122-FF36D7286DD3}" type="datetimeFigureOut">
              <a:rPr lang="ru-RU" smtClean="0"/>
              <a:t>05.12.2017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63CD-E4A9-4C58-9C7F-6EB2D43CD7D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E398-92F9-4918-B122-FF36D7286DD3}" type="datetimeFigureOut">
              <a:rPr lang="ru-RU" smtClean="0"/>
              <a:t>05.12.2017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63CD-E4A9-4C58-9C7F-6EB2D43CD7D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E398-92F9-4918-B122-FF36D7286DD3}" type="datetimeFigureOut">
              <a:rPr lang="ru-RU" smtClean="0"/>
              <a:t>05.12.2017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63CD-E4A9-4C58-9C7F-6EB2D43CD7D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E398-92F9-4918-B122-FF36D7286DD3}" type="datetimeFigureOut">
              <a:rPr lang="ru-RU" smtClean="0"/>
              <a:t>05.12.2017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63CD-E4A9-4C58-9C7F-6EB2D43CD7D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E398-92F9-4918-B122-FF36D7286DD3}" type="datetimeFigureOut">
              <a:rPr lang="ru-RU" smtClean="0"/>
              <a:t>05.12.2017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B63CD-E4A9-4C58-9C7F-6EB2D43CD7D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4F3E398-92F9-4918-B122-FF36D7286DD3}" type="datetimeFigureOut">
              <a:rPr lang="ru-RU" smtClean="0"/>
              <a:t>05.12.2017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F7B63CD-E4A9-4C58-9C7F-6EB2D43CD7D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1042" y="692696"/>
            <a:ext cx="6696744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Життєві уміння </a:t>
            </a:r>
          </a:p>
          <a:p>
            <a:pPr algn="ctr"/>
            <a:r>
              <a:rPr lang="uk-UA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 століття</a:t>
            </a:r>
            <a:endParaRPr lang="ru-RU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871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79712" y="332656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dirty="0" smtClean="0">
                <a:solidFill>
                  <a:schemeClr val="accent3">
                    <a:lumMod val="75000"/>
                  </a:schemeClr>
                </a:solidFill>
              </a:rPr>
              <a:t>Комунікація</a:t>
            </a:r>
            <a:endParaRPr lang="ru-RU" sz="5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29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3600" b="1" dirty="0" err="1">
                <a:solidFill>
                  <a:srgbClr val="99FF33"/>
                </a:solidFill>
              </a:rPr>
              <a:t>Розуміння</a:t>
            </a:r>
            <a:r>
              <a:rPr lang="ru-RU" sz="3600" b="1" dirty="0">
                <a:solidFill>
                  <a:srgbClr val="99FF33"/>
                </a:solidFill>
              </a:rPr>
              <a:t>, </a:t>
            </a:r>
            <a:r>
              <a:rPr lang="ru-RU" sz="3600" b="1" dirty="0" err="1">
                <a:solidFill>
                  <a:srgbClr val="99FF33"/>
                </a:solidFill>
              </a:rPr>
              <a:t>усвідомлення</a:t>
            </a:r>
            <a:r>
              <a:rPr lang="ru-RU" sz="3600" b="1" dirty="0">
                <a:solidFill>
                  <a:srgbClr val="99FF33"/>
                </a:solidFill>
              </a:rPr>
              <a:t> </a:t>
            </a:r>
            <a:r>
              <a:rPr lang="ru-RU" sz="3600" b="1" dirty="0" err="1">
                <a:solidFill>
                  <a:srgbClr val="99FF33"/>
                </a:solidFill>
              </a:rPr>
              <a:t>ролі</a:t>
            </a:r>
            <a:r>
              <a:rPr lang="ru-RU" sz="3600" b="1" dirty="0">
                <a:solidFill>
                  <a:srgbClr val="99FF33"/>
                </a:solidFill>
              </a:rPr>
              <a:t> </a:t>
            </a:r>
            <a:r>
              <a:rPr lang="ru-RU" sz="3600" b="1" dirty="0" err="1">
                <a:solidFill>
                  <a:srgbClr val="99FF33"/>
                </a:solidFill>
              </a:rPr>
              <a:t>ефективного</a:t>
            </a:r>
            <a:r>
              <a:rPr lang="ru-RU" sz="3600" b="1" dirty="0">
                <a:solidFill>
                  <a:srgbClr val="99FF33"/>
                </a:solidFill>
              </a:rPr>
              <a:t> </a:t>
            </a:r>
            <a:r>
              <a:rPr lang="ru-RU" sz="3600" b="1" dirty="0" err="1" smtClean="0">
                <a:solidFill>
                  <a:srgbClr val="99FF33"/>
                </a:solidFill>
              </a:rPr>
              <a:t>спілкування</a:t>
            </a:r>
            <a:endParaRPr lang="ru-RU" sz="3600" b="1" dirty="0" smtClean="0">
              <a:solidFill>
                <a:srgbClr val="99FF33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3600" dirty="0" err="1" smtClean="0">
                <a:solidFill>
                  <a:srgbClr val="FFFF00"/>
                </a:solidFill>
              </a:rPr>
              <a:t>Створення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>
                <a:solidFill>
                  <a:srgbClr val="FFFF00"/>
                </a:solidFill>
              </a:rPr>
              <a:t>та </a:t>
            </a:r>
            <a:r>
              <a:rPr lang="ru-RU" sz="3600" dirty="0" err="1">
                <a:solidFill>
                  <a:srgbClr val="FFFF00"/>
                </a:solidFill>
              </a:rPr>
              <a:t>використання</a:t>
            </a:r>
            <a:r>
              <a:rPr lang="ru-RU" sz="3600" dirty="0">
                <a:solidFill>
                  <a:srgbClr val="FFFF00"/>
                </a:solidFill>
              </a:rPr>
              <a:t> </a:t>
            </a:r>
            <a:r>
              <a:rPr lang="ru-RU" sz="3600" dirty="0" err="1">
                <a:solidFill>
                  <a:srgbClr val="FFFF00"/>
                </a:solidFill>
              </a:rPr>
              <a:t>різних</a:t>
            </a:r>
            <a:r>
              <a:rPr lang="ru-RU" sz="3600" dirty="0">
                <a:solidFill>
                  <a:srgbClr val="FFFF00"/>
                </a:solidFill>
              </a:rPr>
              <a:t> </a:t>
            </a:r>
            <a:r>
              <a:rPr lang="ru-RU" sz="3600" dirty="0" err="1">
                <a:solidFill>
                  <a:srgbClr val="FFFF00"/>
                </a:solidFill>
              </a:rPr>
              <a:t>видів</a:t>
            </a:r>
            <a:r>
              <a:rPr lang="ru-RU" sz="3600" dirty="0">
                <a:solidFill>
                  <a:srgbClr val="FFFF00"/>
                </a:solidFill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</a:rPr>
              <a:t>спілкування</a:t>
            </a:r>
            <a:r>
              <a:rPr lang="ru-RU" sz="3600" dirty="0" smtClean="0">
                <a:solidFill>
                  <a:srgbClr val="FFFF00"/>
                </a:solidFill>
              </a:rPr>
              <a:t>: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140968"/>
            <a:ext cx="2381250" cy="23717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140968"/>
            <a:ext cx="2742738" cy="23717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400" y="3140967"/>
            <a:ext cx="2337048" cy="23717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1560" y="59492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FF00"/>
                </a:solidFill>
              </a:rPr>
              <a:t>в </a:t>
            </a:r>
            <a:r>
              <a:rPr lang="ru-RU" sz="2800" b="1" dirty="0" err="1">
                <a:solidFill>
                  <a:srgbClr val="FFFF00"/>
                </a:solidFill>
              </a:rPr>
              <a:t>різноманітних</a:t>
            </a:r>
            <a:r>
              <a:rPr lang="ru-RU" sz="2800" b="1" dirty="0">
                <a:solidFill>
                  <a:srgbClr val="FFFF00"/>
                </a:solidFill>
              </a:rPr>
              <a:t> формах та в </a:t>
            </a:r>
            <a:r>
              <a:rPr lang="ru-RU" sz="2800" b="1" dirty="0" err="1">
                <a:solidFill>
                  <a:srgbClr val="FFFF00"/>
                </a:solidFill>
              </a:rPr>
              <a:t>різних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</a:rPr>
              <a:t>умовах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81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19672" y="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99FF33"/>
                </a:solidFill>
              </a:rPr>
              <a:t>Комп</a:t>
            </a:r>
            <a:r>
              <a:rPr lang="en-US" sz="3600" b="1" dirty="0" smtClean="0">
                <a:solidFill>
                  <a:srgbClr val="99FF33"/>
                </a:solidFill>
              </a:rPr>
              <a:t>’</a:t>
            </a:r>
            <a:r>
              <a:rPr lang="uk-UA" sz="3600" b="1" dirty="0" smtClean="0">
                <a:solidFill>
                  <a:srgbClr val="99FF33"/>
                </a:solidFill>
              </a:rPr>
              <a:t>ютерна грамотність</a:t>
            </a:r>
            <a:endParaRPr lang="ru-RU" sz="3600" b="1" dirty="0">
              <a:solidFill>
                <a:srgbClr val="99FF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1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6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3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313" fill="hold">
                                          <p:stCondLst>
                                            <p:cond delay="31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313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313" fill="hold">
                                          <p:stCondLst>
                                            <p:cond delay="9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87127837"/>
              </p:ext>
            </p:extLst>
          </p:nvPr>
        </p:nvGraphicFramePr>
        <p:xfrm>
          <a:off x="107504" y="0"/>
          <a:ext cx="9036496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568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" y="0"/>
            <a:ext cx="9144000" cy="681337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512" y="476672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sz="36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Кар</a:t>
            </a:r>
            <a:r>
              <a:rPr lang="en-US" sz="36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’</a:t>
            </a:r>
            <a:r>
              <a:rPr lang="uk-UA" sz="36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єрна та навчальна впевненість</a:t>
            </a:r>
            <a:endParaRPr lang="ru-RU" sz="36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90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136904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4000" b="1" dirty="0" err="1" smtClean="0">
                <a:solidFill>
                  <a:srgbClr val="FFFF00"/>
                </a:solidFill>
              </a:rPr>
              <a:t>гнучкість</a:t>
            </a:r>
            <a:r>
              <a:rPr lang="ru-RU" sz="4000" b="1" dirty="0" smtClean="0">
                <a:solidFill>
                  <a:srgbClr val="FFFF00"/>
                </a:solidFill>
              </a:rPr>
              <a:t> </a:t>
            </a:r>
            <a:r>
              <a:rPr lang="ru-RU" sz="4000" b="1" dirty="0">
                <a:solidFill>
                  <a:srgbClr val="FFFF00"/>
                </a:solidFill>
              </a:rPr>
              <a:t>та </a:t>
            </a:r>
            <a:r>
              <a:rPr lang="ru-RU" sz="4000" b="1" dirty="0" err="1" smtClean="0">
                <a:solidFill>
                  <a:srgbClr val="FFFF00"/>
                </a:solidFill>
              </a:rPr>
              <a:t>пристосованість</a:t>
            </a:r>
            <a:r>
              <a:rPr lang="ru-RU" sz="4000" b="1" dirty="0">
                <a:solidFill>
                  <a:srgbClr val="FFFF00"/>
                </a:solidFill>
              </a:rPr>
              <a:t>;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4000" b="1" dirty="0" err="1">
                <a:solidFill>
                  <a:srgbClr val="FFFF00"/>
                </a:solidFill>
              </a:rPr>
              <a:t>ініціатива</a:t>
            </a:r>
            <a:r>
              <a:rPr lang="ru-RU" sz="4000" b="1" dirty="0">
                <a:solidFill>
                  <a:srgbClr val="FFFF00"/>
                </a:solidFill>
              </a:rPr>
              <a:t> та </a:t>
            </a:r>
            <a:r>
              <a:rPr lang="ru-RU" sz="4000" b="1" dirty="0" err="1">
                <a:solidFill>
                  <a:srgbClr val="FFFF00"/>
                </a:solidFill>
              </a:rPr>
              <a:t>самоспрямованість</a:t>
            </a:r>
            <a:r>
              <a:rPr lang="ru-RU" sz="4000" b="1" dirty="0">
                <a:solidFill>
                  <a:srgbClr val="FFFF00"/>
                </a:solidFill>
              </a:rPr>
              <a:t>;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4000" b="1" dirty="0" err="1">
                <a:solidFill>
                  <a:srgbClr val="FFFF00"/>
                </a:solidFill>
              </a:rPr>
              <a:t>соціальні</a:t>
            </a:r>
            <a:r>
              <a:rPr lang="ru-RU" sz="4000" b="1" dirty="0">
                <a:solidFill>
                  <a:srgbClr val="FFFF00"/>
                </a:solidFill>
              </a:rPr>
              <a:t> </a:t>
            </a:r>
            <a:r>
              <a:rPr lang="ru-RU" sz="4000" b="1" dirty="0" err="1">
                <a:solidFill>
                  <a:srgbClr val="FFFF00"/>
                </a:solidFill>
              </a:rPr>
              <a:t>навички</a:t>
            </a:r>
            <a:r>
              <a:rPr lang="ru-RU" sz="4000" b="1" dirty="0">
                <a:solidFill>
                  <a:srgbClr val="FFFF00"/>
                </a:solidFill>
              </a:rPr>
              <a:t> та </a:t>
            </a:r>
            <a:r>
              <a:rPr lang="ru-RU" sz="4000" b="1" dirty="0" err="1">
                <a:solidFill>
                  <a:srgbClr val="FFFF00"/>
                </a:solidFill>
              </a:rPr>
              <a:t>навички</a:t>
            </a:r>
            <a:r>
              <a:rPr lang="ru-RU" sz="4000" b="1" dirty="0">
                <a:solidFill>
                  <a:srgbClr val="FFFF00"/>
                </a:solidFill>
              </a:rPr>
              <a:t>, </a:t>
            </a:r>
            <a:r>
              <a:rPr lang="ru-RU" sz="4000" b="1" dirty="0" err="1">
                <a:solidFill>
                  <a:srgbClr val="FFFF00"/>
                </a:solidFill>
              </a:rPr>
              <a:t>пов’язані</a:t>
            </a:r>
            <a:r>
              <a:rPr lang="ru-RU" sz="4000" b="1" dirty="0">
                <a:solidFill>
                  <a:srgbClr val="FFFF00"/>
                </a:solidFill>
              </a:rPr>
              <a:t> </a:t>
            </a:r>
            <a:r>
              <a:rPr lang="ru-RU" sz="4000" b="1" dirty="0" err="1">
                <a:solidFill>
                  <a:srgbClr val="FFFF00"/>
                </a:solidFill>
              </a:rPr>
              <a:t>зі</a:t>
            </a:r>
            <a:r>
              <a:rPr lang="ru-RU" sz="4000" b="1" dirty="0">
                <a:solidFill>
                  <a:srgbClr val="FFFF00"/>
                </a:solidFill>
              </a:rPr>
              <a:t> </a:t>
            </a:r>
            <a:r>
              <a:rPr lang="ru-RU" sz="4000" b="1" dirty="0" err="1">
                <a:solidFill>
                  <a:srgbClr val="FFFF00"/>
                </a:solidFill>
              </a:rPr>
              <a:t>співіснуванням</a:t>
            </a:r>
            <a:r>
              <a:rPr lang="ru-RU" sz="4000" b="1" dirty="0">
                <a:solidFill>
                  <a:srgbClr val="FFFF00"/>
                </a:solidFill>
              </a:rPr>
              <a:t> </a:t>
            </a:r>
            <a:r>
              <a:rPr lang="ru-RU" sz="4000" b="1" dirty="0" err="1">
                <a:solidFill>
                  <a:srgbClr val="FFFF00"/>
                </a:solidFill>
              </a:rPr>
              <a:t>різних</a:t>
            </a:r>
            <a:r>
              <a:rPr lang="ru-RU" sz="4000" b="1" dirty="0">
                <a:solidFill>
                  <a:srgbClr val="FFFF00"/>
                </a:solidFill>
              </a:rPr>
              <a:t> культур;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4000" b="1" dirty="0" err="1">
                <a:solidFill>
                  <a:srgbClr val="FFFF00"/>
                </a:solidFill>
              </a:rPr>
              <a:t>продуктивність</a:t>
            </a:r>
            <a:r>
              <a:rPr lang="ru-RU" sz="4000" b="1" dirty="0">
                <a:solidFill>
                  <a:srgbClr val="FFFF00"/>
                </a:solidFill>
              </a:rPr>
              <a:t> та </a:t>
            </a:r>
            <a:r>
              <a:rPr lang="ru-RU" sz="4000" b="1" dirty="0" err="1">
                <a:solidFill>
                  <a:srgbClr val="FFFF00"/>
                </a:solidFill>
              </a:rPr>
              <a:t>вміння</a:t>
            </a:r>
            <a:r>
              <a:rPr lang="ru-RU" sz="4000" b="1" dirty="0">
                <a:solidFill>
                  <a:srgbClr val="FFFF00"/>
                </a:solidFill>
              </a:rPr>
              <a:t> </a:t>
            </a:r>
            <a:r>
              <a:rPr lang="ru-RU" sz="4000" b="1" dirty="0" err="1">
                <a:solidFill>
                  <a:srgbClr val="FFFF00"/>
                </a:solidFill>
              </a:rPr>
              <a:t>з’ясовувати</a:t>
            </a:r>
            <a:r>
              <a:rPr lang="ru-RU" sz="4000" b="1" dirty="0">
                <a:solidFill>
                  <a:srgbClr val="FFFF00"/>
                </a:solidFill>
              </a:rPr>
              <a:t> та </a:t>
            </a:r>
            <a:r>
              <a:rPr lang="ru-RU" sz="4000" b="1" dirty="0" err="1">
                <a:solidFill>
                  <a:srgbClr val="FFFF00"/>
                </a:solidFill>
              </a:rPr>
              <a:t>враховувати</a:t>
            </a:r>
            <a:r>
              <a:rPr lang="ru-RU" sz="4000" b="1" dirty="0">
                <a:solidFill>
                  <a:srgbClr val="FFFF00"/>
                </a:solidFill>
              </a:rPr>
              <a:t> </a:t>
            </a:r>
            <a:r>
              <a:rPr lang="ru-RU" sz="4000" b="1" dirty="0" err="1">
                <a:solidFill>
                  <a:srgbClr val="FFFF00"/>
                </a:solidFill>
              </a:rPr>
              <a:t>кількісні</a:t>
            </a:r>
            <a:r>
              <a:rPr lang="ru-RU" sz="4000" b="1" dirty="0">
                <a:solidFill>
                  <a:srgbClr val="FFFF00"/>
                </a:solidFill>
              </a:rPr>
              <a:t> </a:t>
            </a:r>
            <a:r>
              <a:rPr lang="ru-RU" sz="4000" b="1" dirty="0" err="1">
                <a:solidFill>
                  <a:srgbClr val="FFFF00"/>
                </a:solidFill>
              </a:rPr>
              <a:t>показники</a:t>
            </a:r>
            <a:r>
              <a:rPr lang="ru-RU" sz="4000" b="1" dirty="0">
                <a:solidFill>
                  <a:srgbClr val="FFFF00"/>
                </a:solidFill>
              </a:rPr>
              <a:t>;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4000" b="1" dirty="0" err="1">
                <a:solidFill>
                  <a:srgbClr val="FFFF00"/>
                </a:solidFill>
              </a:rPr>
              <a:t>лідерство</a:t>
            </a:r>
            <a:r>
              <a:rPr lang="ru-RU" sz="4000" b="1" dirty="0">
                <a:solidFill>
                  <a:srgbClr val="FFFF00"/>
                </a:solidFill>
              </a:rPr>
              <a:t> та </a:t>
            </a:r>
            <a:r>
              <a:rPr lang="ru-RU" sz="4000" b="1" dirty="0" err="1">
                <a:solidFill>
                  <a:srgbClr val="FFFF00"/>
                </a:solidFill>
              </a:rPr>
              <a:t>відповідальність</a:t>
            </a:r>
            <a:r>
              <a:rPr lang="ru-RU" sz="4000" b="1" dirty="0"/>
              <a:t>.</a:t>
            </a:r>
          </a:p>
          <a:p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895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874" y="3212975"/>
            <a:ext cx="5226541" cy="36450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5724128" cy="35283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4581128"/>
            <a:ext cx="324036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sz="3200" b="1" dirty="0" smtClean="0">
                <a:solidFill>
                  <a:srgbClr val="FF3300"/>
                </a:solidFill>
              </a:rPr>
              <a:t>Міжкультурне усвідомлення</a:t>
            </a:r>
            <a:endParaRPr lang="ru-RU" sz="3200" b="1" dirty="0" smtClean="0">
              <a:solidFill>
                <a:srgbClr val="FF33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962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33538107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677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87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13420778"/>
              </p:ext>
            </p:extLst>
          </p:nvPr>
        </p:nvGraphicFramePr>
        <p:xfrm>
          <a:off x="0" y="0"/>
          <a:ext cx="9144000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808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02" y="0"/>
            <a:ext cx="9144000" cy="7029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504" y="2924944"/>
            <a:ext cx="3384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Критичне мислення</a:t>
            </a:r>
            <a:endParaRPr lang="ru-RU" sz="48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86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280920" cy="5904656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solidFill>
                  <a:srgbClr val="FFFF00"/>
                </a:solidFill>
              </a:rPr>
              <a:t>•</a:t>
            </a:r>
            <a:r>
              <a:rPr lang="ru-RU" sz="2800" dirty="0"/>
              <a:t>  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</a:rPr>
              <a:t>З’ясування</a:t>
            </a:r>
            <a:r>
              <a:rPr lang="ru-RU" sz="2800" b="1" dirty="0" smtClean="0">
                <a:solidFill>
                  <a:srgbClr val="FFFF00"/>
                </a:solidFill>
              </a:rPr>
              <a:t> причинно-</a:t>
            </a:r>
            <a:r>
              <a:rPr lang="ru-RU" sz="2800" b="1" dirty="0" err="1" smtClean="0">
                <a:solidFill>
                  <a:srgbClr val="FFFF00"/>
                </a:solidFill>
              </a:rPr>
              <a:t>наслідкових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</a:rPr>
              <a:t>зв’язків</a:t>
            </a:r>
            <a:r>
              <a:rPr lang="ru-RU" sz="2800" b="1" dirty="0" smtClean="0">
                <a:solidFill>
                  <a:srgbClr val="FFFF00"/>
                </a:solidFill>
              </a:rPr>
              <a:t>, </a:t>
            </a:r>
            <a:r>
              <a:rPr lang="ru-RU" sz="2800" b="1" dirty="0" err="1" smtClean="0">
                <a:solidFill>
                  <a:srgbClr val="FFFF00"/>
                </a:solidFill>
              </a:rPr>
              <a:t>ґрунтовне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</a:rPr>
              <a:t>доведення</a:t>
            </a:r>
            <a:r>
              <a:rPr lang="ru-RU" sz="2800" b="1" dirty="0" smtClean="0">
                <a:solidFill>
                  <a:srgbClr val="FFFF00"/>
                </a:solidFill>
              </a:rPr>
              <a:t> та </a:t>
            </a:r>
            <a:r>
              <a:rPr lang="ru-RU" sz="2800" b="1" dirty="0" err="1" smtClean="0">
                <a:solidFill>
                  <a:srgbClr val="FFFF00"/>
                </a:solidFill>
              </a:rPr>
              <a:t>розуміння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</a:rPr>
              <a:t>ідей</a:t>
            </a:r>
            <a:endParaRPr lang="ru-RU" sz="2800" b="1" dirty="0" smtClean="0">
              <a:solidFill>
                <a:srgbClr val="FFFF00"/>
              </a:solidFill>
            </a:endParaRPr>
          </a:p>
          <a:p>
            <a:pPr algn="l"/>
            <a:r>
              <a:rPr lang="ru-RU" sz="2800" b="1" dirty="0">
                <a:solidFill>
                  <a:srgbClr val="FFFF00"/>
                </a:solidFill>
              </a:rPr>
              <a:t/>
            </a:r>
            <a:br>
              <a:rPr lang="ru-RU" sz="2800" b="1" dirty="0">
                <a:solidFill>
                  <a:srgbClr val="FFFF00"/>
                </a:solidFill>
              </a:rPr>
            </a:br>
            <a:r>
              <a:rPr lang="ru-RU" sz="2800" b="1" dirty="0">
                <a:solidFill>
                  <a:srgbClr val="FFFF00"/>
                </a:solidFill>
              </a:rPr>
              <a:t>•  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</a:rPr>
              <a:t>Вибір</a:t>
            </a:r>
            <a:r>
              <a:rPr lang="ru-RU" sz="2800" b="1" dirty="0" smtClean="0">
                <a:solidFill>
                  <a:srgbClr val="FFFF00"/>
                </a:solidFill>
              </a:rPr>
              <a:t>           </a:t>
            </a:r>
            <a:r>
              <a:rPr lang="ru-RU" sz="2800" b="1" dirty="0" err="1" smtClean="0">
                <a:solidFill>
                  <a:srgbClr val="FFFF00"/>
                </a:solidFill>
              </a:rPr>
              <a:t>прийняття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комплексних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>
                <a:solidFill>
                  <a:srgbClr val="FFFF00"/>
                </a:solidFill>
              </a:rPr>
              <a:t>рішень</a:t>
            </a:r>
            <a:r>
              <a:rPr lang="ru-RU" sz="2800" b="1" dirty="0">
                <a:solidFill>
                  <a:srgbClr val="FFFF00"/>
                </a:solidFill>
              </a:rPr>
              <a:t> </a:t>
            </a:r>
            <a:endParaRPr lang="ru-RU" sz="2800" b="1" dirty="0" smtClean="0">
              <a:solidFill>
                <a:srgbClr val="FFFF00"/>
              </a:solidFill>
            </a:endParaRPr>
          </a:p>
          <a:p>
            <a:pPr algn="l"/>
            <a:r>
              <a:rPr lang="ru-RU" sz="2800" b="1" dirty="0">
                <a:solidFill>
                  <a:srgbClr val="FFFF00"/>
                </a:solidFill>
              </a:rPr>
              <a:t/>
            </a:r>
            <a:br>
              <a:rPr lang="ru-RU" sz="2800" b="1" dirty="0">
                <a:solidFill>
                  <a:srgbClr val="FFFF00"/>
                </a:solidFill>
              </a:rPr>
            </a:br>
            <a:r>
              <a:rPr lang="ru-RU" sz="2800" b="1" dirty="0">
                <a:solidFill>
                  <a:srgbClr val="FFFF00"/>
                </a:solidFill>
              </a:rPr>
              <a:t>•   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</a:rPr>
              <a:t>Взаємозв’язки</a:t>
            </a:r>
            <a:r>
              <a:rPr lang="ru-RU" sz="2800" b="1" dirty="0" smtClean="0">
                <a:solidFill>
                  <a:srgbClr val="FFFF00"/>
                </a:solidFill>
              </a:rPr>
              <a:t>  </a:t>
            </a:r>
            <a:r>
              <a:rPr lang="ru-RU" sz="2800" b="1" dirty="0" err="1">
                <a:solidFill>
                  <a:srgbClr val="FFFF00"/>
                </a:solidFill>
              </a:rPr>
              <a:t>між</a:t>
            </a:r>
            <a:r>
              <a:rPr lang="ru-RU" sz="2800" b="1" dirty="0">
                <a:solidFill>
                  <a:srgbClr val="FFFF00"/>
                </a:solidFill>
              </a:rPr>
              <a:t> системами </a:t>
            </a:r>
            <a:endParaRPr lang="ru-RU" sz="2800" b="1" dirty="0" smtClean="0">
              <a:solidFill>
                <a:srgbClr val="FFFF00"/>
              </a:solidFill>
            </a:endParaRPr>
          </a:p>
          <a:p>
            <a:pPr algn="l"/>
            <a:r>
              <a:rPr lang="ru-RU" sz="2800" b="1" dirty="0">
                <a:solidFill>
                  <a:srgbClr val="FFFF00"/>
                </a:solidFill>
              </a:rPr>
              <a:t/>
            </a:r>
            <a:br>
              <a:rPr lang="ru-RU" sz="2800" b="1" dirty="0">
                <a:solidFill>
                  <a:srgbClr val="FFFF00"/>
                </a:solidFill>
              </a:rPr>
            </a:br>
            <a:r>
              <a:rPr lang="ru-RU" sz="2800" b="1" dirty="0">
                <a:solidFill>
                  <a:srgbClr val="FFFF00"/>
                </a:solidFill>
              </a:rPr>
              <a:t>•    </a:t>
            </a:r>
            <a:r>
              <a:rPr lang="ru-RU" sz="2800" b="1" dirty="0" err="1">
                <a:solidFill>
                  <a:srgbClr val="FFFF00"/>
                </a:solidFill>
              </a:rPr>
              <a:t>Визначення</a:t>
            </a:r>
            <a:r>
              <a:rPr lang="ru-RU" sz="2800" b="1" dirty="0">
                <a:solidFill>
                  <a:srgbClr val="FFFF00"/>
                </a:solidFill>
              </a:rPr>
              <a:t> та постановка </a:t>
            </a:r>
            <a:r>
              <a:rPr lang="ru-RU" sz="2800" b="1" dirty="0" err="1">
                <a:solidFill>
                  <a:srgbClr val="FFFF00"/>
                </a:solidFill>
              </a:rPr>
              <a:t>суттєвих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</a:rPr>
              <a:t>запитань</a:t>
            </a:r>
            <a:endParaRPr lang="ru-RU" sz="2800" b="1" dirty="0" smtClean="0">
              <a:solidFill>
                <a:srgbClr val="FFFF00"/>
              </a:solidFill>
            </a:endParaRPr>
          </a:p>
          <a:p>
            <a:pPr algn="l"/>
            <a:r>
              <a:rPr lang="ru-RU" sz="2800" b="1" dirty="0">
                <a:solidFill>
                  <a:srgbClr val="FFFF00"/>
                </a:solidFill>
              </a:rPr>
              <a:t/>
            </a:r>
            <a:br>
              <a:rPr lang="ru-RU" sz="2800" b="1" dirty="0">
                <a:solidFill>
                  <a:srgbClr val="FFFF00"/>
                </a:solidFill>
              </a:rPr>
            </a:br>
            <a:r>
              <a:rPr lang="ru-RU" sz="2800" b="1" dirty="0">
                <a:solidFill>
                  <a:srgbClr val="FFFF00"/>
                </a:solidFill>
              </a:rPr>
              <a:t>•    </a:t>
            </a:r>
            <a:r>
              <a:rPr lang="ru-RU" sz="2800" b="1" dirty="0" err="1">
                <a:solidFill>
                  <a:srgbClr val="FFFF00"/>
                </a:solidFill>
              </a:rPr>
              <a:t>Оформлення</a:t>
            </a:r>
            <a:r>
              <a:rPr lang="ru-RU" sz="2800" b="1" dirty="0">
                <a:solidFill>
                  <a:srgbClr val="FFFF00"/>
                </a:solidFill>
              </a:rPr>
              <a:t>, </a:t>
            </a:r>
            <a:r>
              <a:rPr lang="ru-RU" sz="2800" b="1" dirty="0" err="1">
                <a:solidFill>
                  <a:srgbClr val="FFFF00"/>
                </a:solidFill>
              </a:rPr>
              <a:t>аналіз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smtClean="0">
                <a:solidFill>
                  <a:srgbClr val="FFFF00"/>
                </a:solidFill>
              </a:rPr>
              <a:t>і</a:t>
            </a:r>
            <a:r>
              <a:rPr lang="ru-RU" sz="2800" b="1" dirty="0" smtClean="0">
                <a:solidFill>
                  <a:srgbClr val="FFFF00"/>
                </a:solidFill>
              </a:rPr>
              <a:t> синтез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</a:rPr>
              <a:t>інформації</a:t>
            </a:r>
            <a:endParaRPr lang="ru-RU" sz="2800" b="1" dirty="0" smtClean="0">
              <a:solidFill>
                <a:srgbClr val="FFFF00"/>
              </a:solidFill>
            </a:endParaRPr>
          </a:p>
          <a:p>
            <a:pPr algn="l"/>
            <a:r>
              <a:rPr lang="ru-RU" sz="2800" b="1" dirty="0">
                <a:solidFill>
                  <a:srgbClr val="FFFF00"/>
                </a:solidFill>
              </a:rPr>
              <a:t/>
            </a:r>
            <a:br>
              <a:rPr lang="ru-RU" sz="2800" b="1" dirty="0">
                <a:solidFill>
                  <a:srgbClr val="FFFF00"/>
                </a:solidFill>
              </a:rPr>
            </a:br>
            <a:r>
              <a:rPr lang="ru-RU" sz="2800" b="1" dirty="0">
                <a:solidFill>
                  <a:srgbClr val="FFFF00"/>
                </a:solidFill>
              </a:rPr>
              <a:t>•    </a:t>
            </a:r>
            <a:r>
              <a:rPr lang="ru-RU" sz="2800" b="1" dirty="0" err="1">
                <a:solidFill>
                  <a:srgbClr val="FFFF00"/>
                </a:solidFill>
              </a:rPr>
              <a:t>Вміле</a:t>
            </a:r>
            <a:r>
              <a:rPr lang="ru-RU" sz="2800" b="1" dirty="0">
                <a:solidFill>
                  <a:srgbClr val="FFFF00"/>
                </a:solidFill>
              </a:rPr>
              <a:t>, </a:t>
            </a:r>
            <a:r>
              <a:rPr lang="uk-UA" sz="2800" b="1" dirty="0" smtClean="0">
                <a:solidFill>
                  <a:srgbClr val="FFFF00"/>
                </a:solidFill>
              </a:rPr>
              <a:t>нестандарт</a:t>
            </a:r>
            <a:r>
              <a:rPr lang="ru-RU" sz="2800" b="1" dirty="0" smtClean="0">
                <a:solidFill>
                  <a:srgbClr val="FFFF00"/>
                </a:solidFill>
              </a:rPr>
              <a:t>не </a:t>
            </a:r>
            <a:r>
              <a:rPr lang="ru-RU" sz="2800" b="1" dirty="0" err="1" smtClean="0">
                <a:solidFill>
                  <a:srgbClr val="FFFF00"/>
                </a:solidFill>
              </a:rPr>
              <a:t>мислення</a:t>
            </a: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1964954" y="1988840"/>
            <a:ext cx="432048" cy="144016"/>
          </a:xfrm>
          <a:prstGeom prst="right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95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17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6"/>
            <a:ext cx="9167996" cy="68568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91680" y="13762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dirty="0" smtClean="0">
                <a:solidFill>
                  <a:srgbClr val="FF0000"/>
                </a:solidFill>
              </a:rPr>
              <a:t>К</a:t>
            </a:r>
            <a:r>
              <a:rPr lang="uk-UA" sz="5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р</a:t>
            </a:r>
            <a:r>
              <a:rPr lang="uk-UA" sz="5400" b="1" dirty="0" smtClean="0">
                <a:solidFill>
                  <a:srgbClr val="FF0000"/>
                </a:solidFill>
              </a:rPr>
              <a:t>е</a:t>
            </a:r>
            <a:r>
              <a:rPr lang="uk-UA" sz="5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а</a:t>
            </a:r>
            <a:r>
              <a:rPr lang="uk-UA" sz="5400" b="1" dirty="0" smtClean="0">
                <a:solidFill>
                  <a:srgbClr val="FF0000"/>
                </a:solidFill>
              </a:rPr>
              <a:t>т</a:t>
            </a:r>
            <a:r>
              <a:rPr lang="uk-UA" sz="5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и</a:t>
            </a:r>
            <a:r>
              <a:rPr lang="uk-UA" sz="5400" b="1" dirty="0" smtClean="0">
                <a:solidFill>
                  <a:srgbClr val="FF0000"/>
                </a:solidFill>
              </a:rPr>
              <a:t>в</a:t>
            </a:r>
            <a:r>
              <a:rPr lang="uk-UA" sz="5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</a:t>
            </a:r>
            <a:r>
              <a:rPr lang="uk-UA" sz="5400" b="1" dirty="0" smtClean="0">
                <a:solidFill>
                  <a:srgbClr val="FF0000"/>
                </a:solidFill>
              </a:rPr>
              <a:t>і</a:t>
            </a:r>
            <a:r>
              <a:rPr lang="uk-UA" sz="5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</a:t>
            </a:r>
            <a:r>
              <a:rPr lang="uk-UA" sz="5400" b="1" dirty="0" smtClean="0">
                <a:solidFill>
                  <a:srgbClr val="FF0000"/>
                </a:solidFill>
              </a:rPr>
              <a:t>т</a:t>
            </a:r>
            <a:r>
              <a:rPr lang="uk-UA" sz="5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ь</a:t>
            </a:r>
            <a:r>
              <a:rPr lang="uk-UA" dirty="0" smtClean="0"/>
              <a:t>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149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90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45" decel="50000">
                                          <p:stCondLst>
                                            <p:cond delay="145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113411405"/>
              </p:ext>
            </p:extLst>
          </p:nvPr>
        </p:nvGraphicFramePr>
        <p:xfrm>
          <a:off x="107504" y="260648"/>
          <a:ext cx="9036496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655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260648"/>
            <a:ext cx="38884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FF0000"/>
                </a:solidFill>
              </a:rPr>
              <a:t>Колаборація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77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355361523"/>
              </p:ext>
            </p:extLst>
          </p:nvPr>
        </p:nvGraphicFramePr>
        <p:xfrm>
          <a:off x="0" y="0"/>
          <a:ext cx="9144000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513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203</TotalTime>
  <Words>115</Words>
  <Application>Microsoft Office PowerPoint</Application>
  <PresentationFormat>Экран (4:3)</PresentationFormat>
  <Paragraphs>48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23</cp:revision>
  <dcterms:created xsi:type="dcterms:W3CDTF">2017-12-05T18:16:53Z</dcterms:created>
  <dcterms:modified xsi:type="dcterms:W3CDTF">2017-12-05T21:56:46Z</dcterms:modified>
</cp:coreProperties>
</file>